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4"/>
  </p:notesMasterIdLst>
  <p:handoutMasterIdLst>
    <p:handoutMasterId r:id="rId35"/>
  </p:handoutMasterIdLst>
  <p:sldIdLst>
    <p:sldId id="644" r:id="rId4"/>
    <p:sldId id="269" r:id="rId5"/>
    <p:sldId id="654" r:id="rId6"/>
    <p:sldId id="267" r:id="rId7"/>
    <p:sldId id="272" r:id="rId8"/>
    <p:sldId id="664" r:id="rId9"/>
    <p:sldId id="274" r:id="rId10"/>
    <p:sldId id="655" r:id="rId11"/>
    <p:sldId id="656" r:id="rId12"/>
    <p:sldId id="657" r:id="rId13"/>
    <p:sldId id="658" r:id="rId14"/>
    <p:sldId id="661" r:id="rId15"/>
    <p:sldId id="659" r:id="rId16"/>
    <p:sldId id="660" r:id="rId17"/>
    <p:sldId id="262" r:id="rId18"/>
    <p:sldId id="279" r:id="rId19"/>
    <p:sldId id="275" r:id="rId20"/>
    <p:sldId id="280" r:id="rId21"/>
    <p:sldId id="264" r:id="rId22"/>
    <p:sldId id="265" r:id="rId23"/>
    <p:sldId id="662" r:id="rId24"/>
    <p:sldId id="256" r:id="rId25"/>
    <p:sldId id="278" r:id="rId26"/>
    <p:sldId id="663" r:id="rId27"/>
    <p:sldId id="266" r:id="rId28"/>
    <p:sldId id="257" r:id="rId29"/>
    <p:sldId id="665" r:id="rId30"/>
    <p:sldId id="281" r:id="rId31"/>
    <p:sldId id="300" r:id="rId32"/>
    <p:sldId id="288" r:id="rId33"/>
  </p:sldIdLst>
  <p:sldSz cx="12192000" cy="6858000"/>
  <p:notesSz cx="6889750" cy="967105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637"/>
    <a:srgbClr val="181412"/>
    <a:srgbClr val="B25A34"/>
    <a:srgbClr val="836543"/>
    <a:srgbClr val="0066CC"/>
    <a:srgbClr val="202B3D"/>
    <a:srgbClr val="342A20"/>
    <a:srgbClr val="647794"/>
    <a:srgbClr val="4F5C6C"/>
    <a:srgbClr val="495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F855F-EDA4-48DD-9017-5B4049887F3B}" v="1013" dt="2023-03-17T18:02:51.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p:restoredTop sz="63504" autoAdjust="0"/>
  </p:normalViewPr>
  <p:slideViewPr>
    <p:cSldViewPr snapToGrid="0">
      <p:cViewPr varScale="1">
        <p:scale>
          <a:sx n="76" d="100"/>
          <a:sy n="76" d="100"/>
        </p:scale>
        <p:origin x="224" y="46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Bridges" userId="8b87ab884fe90637" providerId="LiveId" clId="{28E54762-BAA9-4628-84F0-14C6A01E0712}"/>
    <pc:docChg chg="custSel addSld delSld modSld">
      <pc:chgData name="Dan Bridges" userId="8b87ab884fe90637" providerId="LiveId" clId="{28E54762-BAA9-4628-84F0-14C6A01E0712}" dt="2023-03-14T06:35:37.766" v="3" actId="47"/>
      <pc:docMkLst>
        <pc:docMk/>
      </pc:docMkLst>
      <pc:sldChg chg="delSp add del mod">
        <pc:chgData name="Dan Bridges" userId="8b87ab884fe90637" providerId="LiveId" clId="{28E54762-BAA9-4628-84F0-14C6A01E0712}" dt="2023-03-14T06:35:37.766" v="3" actId="47"/>
        <pc:sldMkLst>
          <pc:docMk/>
          <pc:sldMk cId="3831399058" sldId="666"/>
        </pc:sldMkLst>
        <pc:spChg chg="del">
          <ac:chgData name="Dan Bridges" userId="8b87ab884fe90637" providerId="LiveId" clId="{28E54762-BAA9-4628-84F0-14C6A01E0712}" dt="2023-03-14T06:34:33.248" v="2" actId="478"/>
          <ac:spMkLst>
            <pc:docMk/>
            <pc:sldMk cId="3831399058" sldId="666"/>
            <ac:spMk id="2" creationId="{7DC6EBA3-EE04-499B-B324-AB8CD1E2786B}"/>
          </ac:spMkLst>
        </pc:spChg>
        <pc:spChg chg="del">
          <ac:chgData name="Dan Bridges" userId="8b87ab884fe90637" providerId="LiveId" clId="{28E54762-BAA9-4628-84F0-14C6A01E0712}" dt="2023-03-14T06:34:29.437" v="1" actId="478"/>
          <ac:spMkLst>
            <pc:docMk/>
            <pc:sldMk cId="3831399058" sldId="666"/>
            <ac:spMk id="9" creationId="{AB07B990-61B4-4BE6-AEC4-DF9E623334A6}"/>
          </ac:spMkLst>
        </pc:spChg>
      </pc:sldChg>
    </pc:docChg>
  </pc:docChgLst>
  <pc:docChgLst>
    <pc:chgData name="Dan Bridges" userId="8b87ab884fe90637" providerId="LiveId" clId="{004F855F-EDA4-48DD-9017-5B4049887F3B}"/>
    <pc:docChg chg="custSel addSld delSld modSld replTag delTag">
      <pc:chgData name="Dan Bridges" userId="8b87ab884fe90637" providerId="LiveId" clId="{004F855F-EDA4-48DD-9017-5B4049887F3B}" dt="2023-03-17T18:02:51.123" v="626" actId="2696"/>
      <pc:docMkLst>
        <pc:docMk/>
      </pc:docMkLst>
      <pc:sldChg chg="modTransition replTag">
        <pc:chgData name="Dan Bridges" userId="8b87ab884fe90637" providerId="LiveId" clId="{004F855F-EDA4-48DD-9017-5B4049887F3B}" dt="2023-03-17T16:32:37.971" v="586"/>
        <pc:sldMkLst>
          <pc:docMk/>
          <pc:sldMk cId="504810596" sldId="256"/>
        </pc:sldMkLst>
      </pc:sldChg>
      <pc:sldChg chg="modTransition replTag">
        <pc:chgData name="Dan Bridges" userId="8b87ab884fe90637" providerId="LiveId" clId="{004F855F-EDA4-48DD-9017-5B4049887F3B}" dt="2023-03-17T16:32:37.998" v="594"/>
        <pc:sldMkLst>
          <pc:docMk/>
          <pc:sldMk cId="4132142768" sldId="257"/>
        </pc:sldMkLst>
      </pc:sldChg>
      <pc:sldChg chg="modTransition replTag">
        <pc:chgData name="Dan Bridges" userId="8b87ab884fe90637" providerId="LiveId" clId="{004F855F-EDA4-48DD-9017-5B4049887F3B}" dt="2023-03-17T16:32:37.921" v="572"/>
        <pc:sldMkLst>
          <pc:docMk/>
          <pc:sldMk cId="988601679" sldId="262"/>
        </pc:sldMkLst>
      </pc:sldChg>
      <pc:sldChg chg="modTransition replTag">
        <pc:chgData name="Dan Bridges" userId="8b87ab884fe90637" providerId="LiveId" clId="{004F855F-EDA4-48DD-9017-5B4049887F3B}" dt="2023-03-17T16:32:37.950" v="580"/>
        <pc:sldMkLst>
          <pc:docMk/>
          <pc:sldMk cId="3211802543" sldId="264"/>
        </pc:sldMkLst>
      </pc:sldChg>
      <pc:sldChg chg="modTransition replTag">
        <pc:chgData name="Dan Bridges" userId="8b87ab884fe90637" providerId="LiveId" clId="{004F855F-EDA4-48DD-9017-5B4049887F3B}" dt="2023-03-17T16:32:37.957" v="582"/>
        <pc:sldMkLst>
          <pc:docMk/>
          <pc:sldMk cId="2295000782" sldId="265"/>
        </pc:sldMkLst>
      </pc:sldChg>
      <pc:sldChg chg="modTransition replTag">
        <pc:chgData name="Dan Bridges" userId="8b87ab884fe90637" providerId="LiveId" clId="{004F855F-EDA4-48DD-9017-5B4049887F3B}" dt="2023-03-17T16:32:37.991" v="592"/>
        <pc:sldMkLst>
          <pc:docMk/>
          <pc:sldMk cId="378818277" sldId="266"/>
        </pc:sldMkLst>
      </pc:sldChg>
      <pc:sldChg chg="modTransition replTag">
        <pc:chgData name="Dan Bridges" userId="8b87ab884fe90637" providerId="LiveId" clId="{004F855F-EDA4-48DD-9017-5B4049887F3B}" dt="2023-03-17T16:32:37.844" v="550"/>
        <pc:sldMkLst>
          <pc:docMk/>
          <pc:sldMk cId="3643804163" sldId="267"/>
        </pc:sldMkLst>
      </pc:sldChg>
      <pc:sldChg chg="modTransition replTag">
        <pc:chgData name="Dan Bridges" userId="8b87ab884fe90637" providerId="LiveId" clId="{004F855F-EDA4-48DD-9017-5B4049887F3B}" dt="2023-03-17T16:32:37.827" v="546"/>
        <pc:sldMkLst>
          <pc:docMk/>
          <pc:sldMk cId="2905742104" sldId="269"/>
        </pc:sldMkLst>
      </pc:sldChg>
      <pc:sldChg chg="modTransition replTag">
        <pc:chgData name="Dan Bridges" userId="8b87ab884fe90637" providerId="LiveId" clId="{004F855F-EDA4-48DD-9017-5B4049887F3B}" dt="2023-03-17T16:32:37.853" v="552"/>
        <pc:sldMkLst>
          <pc:docMk/>
          <pc:sldMk cId="1307715814" sldId="272"/>
        </pc:sldMkLst>
      </pc:sldChg>
      <pc:sldChg chg="modTransition replTag">
        <pc:chgData name="Dan Bridges" userId="8b87ab884fe90637" providerId="LiveId" clId="{004F855F-EDA4-48DD-9017-5B4049887F3B}" dt="2023-03-17T16:32:37.867" v="556"/>
        <pc:sldMkLst>
          <pc:docMk/>
          <pc:sldMk cId="126406209" sldId="274"/>
        </pc:sldMkLst>
      </pc:sldChg>
      <pc:sldChg chg="modTransition replTag">
        <pc:chgData name="Dan Bridges" userId="8b87ab884fe90637" providerId="LiveId" clId="{004F855F-EDA4-48DD-9017-5B4049887F3B}" dt="2023-03-17T16:32:37.935" v="576"/>
        <pc:sldMkLst>
          <pc:docMk/>
          <pc:sldMk cId="4078154982" sldId="275"/>
        </pc:sldMkLst>
      </pc:sldChg>
      <pc:sldChg chg="modTransition replTag">
        <pc:chgData name="Dan Bridges" userId="8b87ab884fe90637" providerId="LiveId" clId="{004F855F-EDA4-48DD-9017-5B4049887F3B}" dt="2023-03-17T16:32:37.977" v="588"/>
        <pc:sldMkLst>
          <pc:docMk/>
          <pc:sldMk cId="3599894552" sldId="278"/>
        </pc:sldMkLst>
      </pc:sldChg>
      <pc:sldChg chg="modTransition replTag">
        <pc:chgData name="Dan Bridges" userId="8b87ab884fe90637" providerId="LiveId" clId="{004F855F-EDA4-48DD-9017-5B4049887F3B}" dt="2023-03-17T16:32:37.928" v="574"/>
        <pc:sldMkLst>
          <pc:docMk/>
          <pc:sldMk cId="1445597598" sldId="279"/>
        </pc:sldMkLst>
      </pc:sldChg>
      <pc:sldChg chg="modTransition replTag">
        <pc:chgData name="Dan Bridges" userId="8b87ab884fe90637" providerId="LiveId" clId="{004F855F-EDA4-48DD-9017-5B4049887F3B}" dt="2023-03-17T16:32:37.942" v="578"/>
        <pc:sldMkLst>
          <pc:docMk/>
          <pc:sldMk cId="911698381" sldId="280"/>
        </pc:sldMkLst>
      </pc:sldChg>
      <pc:sldChg chg="modTransition replTag">
        <pc:chgData name="Dan Bridges" userId="8b87ab884fe90637" providerId="LiveId" clId="{004F855F-EDA4-48DD-9017-5B4049887F3B}" dt="2023-03-17T16:32:38.011" v="598"/>
        <pc:sldMkLst>
          <pc:docMk/>
          <pc:sldMk cId="80579961" sldId="281"/>
        </pc:sldMkLst>
      </pc:sldChg>
      <pc:sldChg chg="modTransition replTag">
        <pc:chgData name="Dan Bridges" userId="8b87ab884fe90637" providerId="LiveId" clId="{004F855F-EDA4-48DD-9017-5B4049887F3B}" dt="2023-03-17T17:27:43.189" v="615"/>
        <pc:sldMkLst>
          <pc:docMk/>
          <pc:sldMk cId="2411640248" sldId="644"/>
        </pc:sldMkLst>
      </pc:sldChg>
      <pc:sldChg chg="modTransition replTag">
        <pc:chgData name="Dan Bridges" userId="8b87ab884fe90637" providerId="LiveId" clId="{004F855F-EDA4-48DD-9017-5B4049887F3B}" dt="2023-03-17T16:32:37.836" v="548"/>
        <pc:sldMkLst>
          <pc:docMk/>
          <pc:sldMk cId="405261205" sldId="654"/>
        </pc:sldMkLst>
      </pc:sldChg>
      <pc:sldChg chg="modTransition replTag">
        <pc:chgData name="Dan Bridges" userId="8b87ab884fe90637" providerId="LiveId" clId="{004F855F-EDA4-48DD-9017-5B4049887F3B}" dt="2023-03-17T16:32:37.874" v="558"/>
        <pc:sldMkLst>
          <pc:docMk/>
          <pc:sldMk cId="2152698939" sldId="655"/>
        </pc:sldMkLst>
      </pc:sldChg>
      <pc:sldChg chg="modTransition replTag">
        <pc:chgData name="Dan Bridges" userId="8b87ab884fe90637" providerId="LiveId" clId="{004F855F-EDA4-48DD-9017-5B4049887F3B}" dt="2023-03-17T16:32:37.880" v="560"/>
        <pc:sldMkLst>
          <pc:docMk/>
          <pc:sldMk cId="238867238" sldId="656"/>
        </pc:sldMkLst>
      </pc:sldChg>
      <pc:sldChg chg="modTransition replTag">
        <pc:chgData name="Dan Bridges" userId="8b87ab884fe90637" providerId="LiveId" clId="{004F855F-EDA4-48DD-9017-5B4049887F3B}" dt="2023-03-17T16:32:37.887" v="562"/>
        <pc:sldMkLst>
          <pc:docMk/>
          <pc:sldMk cId="1244412397" sldId="657"/>
        </pc:sldMkLst>
      </pc:sldChg>
      <pc:sldChg chg="modTransition replTag">
        <pc:chgData name="Dan Bridges" userId="8b87ab884fe90637" providerId="LiveId" clId="{004F855F-EDA4-48DD-9017-5B4049887F3B}" dt="2023-03-17T16:32:37.895" v="564"/>
        <pc:sldMkLst>
          <pc:docMk/>
          <pc:sldMk cId="1753225701" sldId="658"/>
        </pc:sldMkLst>
      </pc:sldChg>
      <pc:sldChg chg="modTransition replTag">
        <pc:chgData name="Dan Bridges" userId="8b87ab884fe90637" providerId="LiveId" clId="{004F855F-EDA4-48DD-9017-5B4049887F3B}" dt="2023-03-17T16:32:37.908" v="568"/>
        <pc:sldMkLst>
          <pc:docMk/>
          <pc:sldMk cId="2780524404" sldId="659"/>
        </pc:sldMkLst>
      </pc:sldChg>
      <pc:sldChg chg="modTransition replTag">
        <pc:chgData name="Dan Bridges" userId="8b87ab884fe90637" providerId="LiveId" clId="{004F855F-EDA4-48DD-9017-5B4049887F3B}" dt="2023-03-17T16:32:37.915" v="570"/>
        <pc:sldMkLst>
          <pc:docMk/>
          <pc:sldMk cId="2537708296" sldId="660"/>
        </pc:sldMkLst>
      </pc:sldChg>
      <pc:sldChg chg="modTransition replTag">
        <pc:chgData name="Dan Bridges" userId="8b87ab884fe90637" providerId="LiveId" clId="{004F855F-EDA4-48DD-9017-5B4049887F3B}" dt="2023-03-17T16:32:37.901" v="566"/>
        <pc:sldMkLst>
          <pc:docMk/>
          <pc:sldMk cId="328573236" sldId="661"/>
        </pc:sldMkLst>
      </pc:sldChg>
      <pc:sldChg chg="modTransition replTag">
        <pc:chgData name="Dan Bridges" userId="8b87ab884fe90637" providerId="LiveId" clId="{004F855F-EDA4-48DD-9017-5B4049887F3B}" dt="2023-03-17T16:32:37.964" v="584"/>
        <pc:sldMkLst>
          <pc:docMk/>
          <pc:sldMk cId="542635868" sldId="662"/>
        </pc:sldMkLst>
      </pc:sldChg>
      <pc:sldChg chg="modTransition replTag">
        <pc:chgData name="Dan Bridges" userId="8b87ab884fe90637" providerId="LiveId" clId="{004F855F-EDA4-48DD-9017-5B4049887F3B}" dt="2023-03-17T16:32:37.984" v="590"/>
        <pc:sldMkLst>
          <pc:docMk/>
          <pc:sldMk cId="497758127" sldId="663"/>
        </pc:sldMkLst>
      </pc:sldChg>
      <pc:sldChg chg="modTransition replTag">
        <pc:chgData name="Dan Bridges" userId="8b87ab884fe90637" providerId="LiveId" clId="{004F855F-EDA4-48DD-9017-5B4049887F3B}" dt="2023-03-17T16:32:37.860" v="554"/>
        <pc:sldMkLst>
          <pc:docMk/>
          <pc:sldMk cId="651482325" sldId="664"/>
        </pc:sldMkLst>
      </pc:sldChg>
      <pc:sldChg chg="modTransition replTag">
        <pc:chgData name="Dan Bridges" userId="8b87ab884fe90637" providerId="LiveId" clId="{004F855F-EDA4-48DD-9017-5B4049887F3B}" dt="2023-03-17T16:32:38.005" v="596"/>
        <pc:sldMkLst>
          <pc:docMk/>
          <pc:sldMk cId="2702136362" sldId="665"/>
        </pc:sldMkLst>
      </pc:sldChg>
      <pc:sldChg chg="add del modTransition setBg">
        <pc:chgData name="Dan Bridges" userId="8b87ab884fe90637" providerId="LiveId" clId="{004F855F-EDA4-48DD-9017-5B4049887F3B}" dt="2023-03-17T16:26:56.913" v="435" actId="2696"/>
        <pc:sldMkLst>
          <pc:docMk/>
          <pc:sldMk cId="367591623" sldId="666"/>
        </pc:sldMkLst>
      </pc:sldChg>
      <pc:sldChg chg="add del modTransition setBg">
        <pc:chgData name="Dan Bridges" userId="8b87ab884fe90637" providerId="LiveId" clId="{004F855F-EDA4-48DD-9017-5B4049887F3B}" dt="2023-03-17T16:31:23.722" v="469" actId="2696"/>
        <pc:sldMkLst>
          <pc:docMk/>
          <pc:sldMk cId="797194821" sldId="666"/>
        </pc:sldMkLst>
      </pc:sldChg>
      <pc:sldChg chg="add del modTransition setBg">
        <pc:chgData name="Dan Bridges" userId="8b87ab884fe90637" providerId="LiveId" clId="{004F855F-EDA4-48DD-9017-5B4049887F3B}" dt="2023-03-17T16:29:18.678" v="459" actId="2696"/>
        <pc:sldMkLst>
          <pc:docMk/>
          <pc:sldMk cId="1906292440" sldId="666"/>
        </pc:sldMkLst>
      </pc:sldChg>
      <pc:sldChg chg="add del modTransition setBg">
        <pc:chgData name="Dan Bridges" userId="8b87ab884fe90637" providerId="LiveId" clId="{004F855F-EDA4-48DD-9017-5B4049887F3B}" dt="2023-03-17T15:17:40.399" v="12" actId="2696"/>
        <pc:sldMkLst>
          <pc:docMk/>
          <pc:sldMk cId="2010327170" sldId="666"/>
        </pc:sldMkLst>
      </pc:sldChg>
      <pc:sldChg chg="add del modTransition setBg">
        <pc:chgData name="Dan Bridges" userId="8b87ab884fe90637" providerId="LiveId" clId="{004F855F-EDA4-48DD-9017-5B4049887F3B}" dt="2023-03-17T16:28:11.804" v="447" actId="2696"/>
        <pc:sldMkLst>
          <pc:docMk/>
          <pc:sldMk cId="2554673245" sldId="666"/>
        </pc:sldMkLst>
      </pc:sldChg>
      <pc:sldChg chg="add del modTransition setBg">
        <pc:chgData name="Dan Bridges" userId="8b87ab884fe90637" providerId="LiveId" clId="{004F855F-EDA4-48DD-9017-5B4049887F3B}" dt="2023-03-17T16:32:30.445" v="481" actId="2696"/>
        <pc:sldMkLst>
          <pc:docMk/>
          <pc:sldMk cId="3564254861" sldId="666"/>
        </pc:sldMkLst>
      </pc:sldChg>
      <pc:sldChg chg="add del modTransition setBg">
        <pc:chgData name="Dan Bridges" userId="8b87ab884fe90637" providerId="LiveId" clId="{004F855F-EDA4-48DD-9017-5B4049887F3B}" dt="2023-03-17T18:02:51.123" v="626" actId="2696"/>
        <pc:sldMkLst>
          <pc:docMk/>
          <pc:sldMk cId="3871910044" sldId="666"/>
        </pc:sldMkLst>
      </pc:sldChg>
      <pc:sldChg chg="add del modTransition setBg">
        <pc:chgData name="Dan Bridges" userId="8b87ab884fe90637" providerId="LiveId" clId="{004F855F-EDA4-48DD-9017-5B4049887F3B}" dt="2023-03-17T16:25:20.161" v="317" actId="2696"/>
        <pc:sldMkLst>
          <pc:docMk/>
          <pc:sldMk cId="3923809074" sldId="666"/>
        </pc:sldMkLst>
      </pc:sldChg>
      <pc:sldChg chg="add del modTransition setBg">
        <pc:chgData name="Dan Bridges" userId="8b87ab884fe90637" providerId="LiveId" clId="{004F855F-EDA4-48DD-9017-5B4049887F3B}" dt="2023-03-17T17:08:58.771" v="614" actId="2696"/>
        <pc:sldMkLst>
          <pc:docMk/>
          <pc:sldMk cId="4187186386" sldId="6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5558" cy="485234"/>
          </a:xfrm>
          <a:prstGeom prst="rect">
            <a:avLst/>
          </a:prstGeom>
        </p:spPr>
        <p:txBody>
          <a:bodyPr vert="horz" lIns="85838" tIns="42919" rIns="85838" bIns="42919" rtlCol="0"/>
          <a:lstStyle>
            <a:lvl1pPr algn="l">
              <a:defRPr sz="1000"/>
            </a:lvl1pPr>
          </a:lstStyle>
          <a:p>
            <a:endParaRPr lang="en-US" dirty="0"/>
          </a:p>
        </p:txBody>
      </p:sp>
      <p:sp>
        <p:nvSpPr>
          <p:cNvPr id="3" name="Date Placeholder 2"/>
          <p:cNvSpPr>
            <a:spLocks noGrp="1"/>
          </p:cNvSpPr>
          <p:nvPr>
            <p:ph type="dt" sz="quarter" idx="1"/>
          </p:nvPr>
        </p:nvSpPr>
        <p:spPr>
          <a:xfrm>
            <a:off x="3902602" y="0"/>
            <a:ext cx="2985558" cy="485234"/>
          </a:xfrm>
          <a:prstGeom prst="rect">
            <a:avLst/>
          </a:prstGeom>
        </p:spPr>
        <p:txBody>
          <a:bodyPr vert="horz" lIns="85838" tIns="42919" rIns="85838" bIns="42919" rtlCol="0"/>
          <a:lstStyle>
            <a:lvl1pPr algn="r">
              <a:defRPr sz="1000"/>
            </a:lvl1pPr>
          </a:lstStyle>
          <a:p>
            <a:fld id="{BA6CC40F-C4F2-4807-B320-0CA3496662C0}" type="datetimeFigureOut">
              <a:rPr lang="en-US" smtClean="0"/>
              <a:t>3/18/23</a:t>
            </a:fld>
            <a:endParaRPr lang="en-US" dirty="0"/>
          </a:p>
        </p:txBody>
      </p:sp>
      <p:sp>
        <p:nvSpPr>
          <p:cNvPr id="4" name="Footer Placeholder 3"/>
          <p:cNvSpPr>
            <a:spLocks noGrp="1"/>
          </p:cNvSpPr>
          <p:nvPr>
            <p:ph type="ftr" sz="quarter" idx="2"/>
          </p:nvPr>
        </p:nvSpPr>
        <p:spPr>
          <a:xfrm>
            <a:off x="3" y="9185822"/>
            <a:ext cx="2985558" cy="485232"/>
          </a:xfrm>
          <a:prstGeom prst="rect">
            <a:avLst/>
          </a:prstGeom>
        </p:spPr>
        <p:txBody>
          <a:bodyPr vert="horz" lIns="85838" tIns="42919" rIns="85838" bIns="42919" rtlCol="0" anchor="b"/>
          <a:lstStyle>
            <a:lvl1pPr algn="l">
              <a:defRPr sz="1000"/>
            </a:lvl1pPr>
          </a:lstStyle>
          <a:p>
            <a:endParaRPr lang="en-US" dirty="0"/>
          </a:p>
        </p:txBody>
      </p:sp>
      <p:sp>
        <p:nvSpPr>
          <p:cNvPr id="5" name="Slide Number Placeholder 4"/>
          <p:cNvSpPr>
            <a:spLocks noGrp="1"/>
          </p:cNvSpPr>
          <p:nvPr>
            <p:ph type="sldNum" sz="quarter" idx="3"/>
          </p:nvPr>
        </p:nvSpPr>
        <p:spPr>
          <a:xfrm>
            <a:off x="3902602" y="9185822"/>
            <a:ext cx="2985558" cy="485232"/>
          </a:xfrm>
          <a:prstGeom prst="rect">
            <a:avLst/>
          </a:prstGeom>
        </p:spPr>
        <p:txBody>
          <a:bodyPr vert="horz" lIns="85838" tIns="42919" rIns="85838" bIns="42919" rtlCol="0" anchor="b"/>
          <a:lstStyle>
            <a:lvl1pPr algn="r">
              <a:defRPr sz="1000"/>
            </a:lvl1pPr>
          </a:lstStyle>
          <a:p>
            <a:fld id="{8FE0BC4C-0680-46D0-8607-0E3A5E674A6F}" type="slidenum">
              <a:rPr lang="en-US" smtClean="0"/>
              <a:t>‹#›</a:t>
            </a:fld>
            <a:endParaRPr lang="en-US" dirty="0"/>
          </a:p>
        </p:txBody>
      </p:sp>
    </p:spTree>
    <p:extLst>
      <p:ext uri="{BB962C8B-B14F-4D97-AF65-F5344CB8AC3E}">
        <p14:creationId xmlns:p14="http://schemas.microsoft.com/office/powerpoint/2010/main" val="51900641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7T07:25:42.214"/>
    </inkml:context>
    <inkml:brush xml:id="br0">
      <inkml:brushProperty name="width" value="0.05" units="cm"/>
      <inkml:brushProperty name="height" value="0.05" units="cm"/>
      <inkml:brushProperty name="color" value="#E71224"/>
    </inkml:brush>
  </inkml:definitions>
  <inkml:trace contextRef="#ctx0" brushRef="#br0">0 0 24575,'6'0'0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7T07:25:43.09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7T07:25:43.505"/>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7T07:25:46.368"/>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7T07:25:46.715"/>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7T07:25:49.578"/>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7T07:25:50.082"/>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7T07:25:50.427"/>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7T07:25:50.802"/>
    </inkml:context>
    <inkml:brush xml:id="br0">
      <inkml:brushProperty name="width" value="0.05" units="cm"/>
      <inkml:brushProperty name="height" value="0.05" units="cm"/>
      <inkml:brushProperty name="color" value="#E71224"/>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4876" cy="483223"/>
          </a:xfrm>
          <a:prstGeom prst="rect">
            <a:avLst/>
          </a:prstGeom>
        </p:spPr>
        <p:txBody>
          <a:bodyPr vert="horz" lIns="84463" tIns="42230" rIns="84463" bIns="42230" rtlCol="0"/>
          <a:lstStyle>
            <a:lvl1pPr algn="l">
              <a:defRPr sz="1000"/>
            </a:lvl1pPr>
          </a:lstStyle>
          <a:p>
            <a:endParaRPr lang="en-US" dirty="0"/>
          </a:p>
        </p:txBody>
      </p:sp>
      <p:sp>
        <p:nvSpPr>
          <p:cNvPr id="3" name="Date Placeholder 2"/>
          <p:cNvSpPr>
            <a:spLocks noGrp="1"/>
          </p:cNvSpPr>
          <p:nvPr>
            <p:ph type="dt" idx="1"/>
          </p:nvPr>
        </p:nvSpPr>
        <p:spPr>
          <a:xfrm>
            <a:off x="3903299" y="2"/>
            <a:ext cx="2984876" cy="483223"/>
          </a:xfrm>
          <a:prstGeom prst="rect">
            <a:avLst/>
          </a:prstGeom>
        </p:spPr>
        <p:txBody>
          <a:bodyPr vert="horz" lIns="84463" tIns="42230" rIns="84463" bIns="42230" rtlCol="0"/>
          <a:lstStyle>
            <a:lvl1pPr algn="r">
              <a:defRPr sz="1000"/>
            </a:lvl1pPr>
          </a:lstStyle>
          <a:p>
            <a:fld id="{DA306154-8B08-4B77-96A5-39C5FE0E1CAF}" type="datetimeFigureOut">
              <a:rPr lang="en-US" smtClean="0"/>
              <a:t>3/18/23</a:t>
            </a:fld>
            <a:endParaRPr lang="en-US" dirty="0"/>
          </a:p>
        </p:txBody>
      </p:sp>
      <p:sp>
        <p:nvSpPr>
          <p:cNvPr id="4" name="Slide Image Placeholder 3"/>
          <p:cNvSpPr>
            <a:spLocks noGrp="1" noRot="1" noChangeAspect="1"/>
          </p:cNvSpPr>
          <p:nvPr>
            <p:ph type="sldImg" idx="2"/>
          </p:nvPr>
        </p:nvSpPr>
        <p:spPr>
          <a:xfrm>
            <a:off x="219075" y="725488"/>
            <a:ext cx="6451600" cy="3629025"/>
          </a:xfrm>
          <a:prstGeom prst="rect">
            <a:avLst/>
          </a:prstGeom>
          <a:noFill/>
          <a:ln w="12700">
            <a:solidFill>
              <a:prstClr val="black"/>
            </a:solidFill>
          </a:ln>
        </p:spPr>
        <p:txBody>
          <a:bodyPr vert="horz" lIns="84463" tIns="42230" rIns="84463" bIns="42230" rtlCol="0" anchor="ctr"/>
          <a:lstStyle/>
          <a:p>
            <a:endParaRPr lang="en-US" dirty="0"/>
          </a:p>
        </p:txBody>
      </p:sp>
      <p:sp>
        <p:nvSpPr>
          <p:cNvPr id="5" name="Notes Placeholder 4"/>
          <p:cNvSpPr>
            <a:spLocks noGrp="1"/>
          </p:cNvSpPr>
          <p:nvPr>
            <p:ph type="body" sz="quarter" idx="3"/>
          </p:nvPr>
        </p:nvSpPr>
        <p:spPr>
          <a:xfrm>
            <a:off x="688818" y="4593092"/>
            <a:ext cx="5512114" cy="4352302"/>
          </a:xfrm>
          <a:prstGeom prst="rect">
            <a:avLst/>
          </a:prstGeom>
        </p:spPr>
        <p:txBody>
          <a:bodyPr vert="horz" lIns="84463" tIns="42230" rIns="84463" bIns="422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86179"/>
            <a:ext cx="2984876" cy="483223"/>
          </a:xfrm>
          <a:prstGeom prst="rect">
            <a:avLst/>
          </a:prstGeom>
        </p:spPr>
        <p:txBody>
          <a:bodyPr vert="horz" lIns="84463" tIns="42230" rIns="84463" bIns="42230" rtlCol="0" anchor="b"/>
          <a:lstStyle>
            <a:lvl1pPr algn="l">
              <a:defRPr sz="1000"/>
            </a:lvl1pPr>
          </a:lstStyle>
          <a:p>
            <a:endParaRPr lang="en-US" dirty="0"/>
          </a:p>
        </p:txBody>
      </p:sp>
      <p:sp>
        <p:nvSpPr>
          <p:cNvPr id="7" name="Slide Number Placeholder 6"/>
          <p:cNvSpPr>
            <a:spLocks noGrp="1"/>
          </p:cNvSpPr>
          <p:nvPr>
            <p:ph type="sldNum" sz="quarter" idx="5"/>
          </p:nvPr>
        </p:nvSpPr>
        <p:spPr>
          <a:xfrm>
            <a:off x="3903299" y="9186179"/>
            <a:ext cx="2984876" cy="483223"/>
          </a:xfrm>
          <a:prstGeom prst="rect">
            <a:avLst/>
          </a:prstGeom>
        </p:spPr>
        <p:txBody>
          <a:bodyPr vert="horz" lIns="84463" tIns="42230" rIns="84463" bIns="42230" rtlCol="0" anchor="b"/>
          <a:lstStyle>
            <a:lvl1pPr algn="r">
              <a:defRPr sz="1000"/>
            </a:lvl1pPr>
          </a:lstStyle>
          <a:p>
            <a:fld id="{72324EBA-54D3-45F1-9A0A-BDEB83CA518A}" type="slidenum">
              <a:rPr lang="en-US" smtClean="0"/>
              <a:t>‹#›</a:t>
            </a:fld>
            <a:endParaRPr lang="en-US" dirty="0"/>
          </a:p>
        </p:txBody>
      </p:sp>
    </p:spTree>
    <p:extLst>
      <p:ext uri="{BB962C8B-B14F-4D97-AF65-F5344CB8AC3E}">
        <p14:creationId xmlns:p14="http://schemas.microsoft.com/office/powerpoint/2010/main" val="8111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725488"/>
            <a:ext cx="6451600" cy="3629025"/>
          </a:xfrm>
        </p:spPr>
      </p:sp>
      <p:sp>
        <p:nvSpPr>
          <p:cNvPr id="3" name="Notes Placeholder 2"/>
          <p:cNvSpPr>
            <a:spLocks noGrp="1"/>
          </p:cNvSpPr>
          <p:nvPr>
            <p:ph type="body" idx="1"/>
          </p:nvPr>
        </p:nvSpPr>
        <p:spPr/>
        <p:txBody>
          <a:bodyPr/>
          <a:lstStyle/>
          <a:p>
            <a:pPr defTabSz="872429">
              <a:defRPr/>
            </a:pPr>
            <a:r>
              <a:rPr lang="en-US" sz="1100" dirty="0"/>
              <a:t>Tonight, we continue our study of Paul’s letter to the Philippians and begin chapter 2</a:t>
            </a:r>
          </a:p>
          <a:p>
            <a:endParaRPr lang="en-US" sz="1100" dirty="0"/>
          </a:p>
          <a:p>
            <a:r>
              <a:rPr lang="en-US" sz="1100" dirty="0"/>
              <a:t>Can’t have Unity with out Humility</a:t>
            </a:r>
          </a:p>
          <a:p>
            <a:endParaRPr lang="en-US" sz="1100" dirty="0"/>
          </a:p>
          <a:p>
            <a:r>
              <a:rPr lang="en-US" sz="1100" dirty="0"/>
              <a:t>The WAY we show humility and the unity that results from that differentiate us from other groups and religions.</a:t>
            </a:r>
          </a:p>
          <a:p>
            <a:endParaRPr lang="en-US" sz="1100" dirty="0"/>
          </a:p>
          <a:p>
            <a:r>
              <a:rPr lang="en-US" sz="1100" dirty="0"/>
              <a:t>As followers of Jesus, we do not practice humility nor </a:t>
            </a:r>
            <a:r>
              <a:rPr lang="en-US" sz="1100" b="1" dirty="0"/>
              <a:t>seek</a:t>
            </a:r>
            <a:r>
              <a:rPr lang="en-US" sz="1100" dirty="0"/>
              <a:t> unity for our benefit, or even for our church’s benefit, but to Glorify God </a:t>
            </a:r>
          </a:p>
        </p:txBody>
      </p:sp>
      <p:sp>
        <p:nvSpPr>
          <p:cNvPr id="4" name="Slide Number Placeholder 3"/>
          <p:cNvSpPr>
            <a:spLocks noGrp="1"/>
          </p:cNvSpPr>
          <p:nvPr>
            <p:ph type="sldNum" sz="quarter" idx="5"/>
          </p:nvPr>
        </p:nvSpPr>
        <p:spPr/>
        <p:txBody>
          <a:bodyPr/>
          <a:lstStyle/>
          <a:p>
            <a:fld id="{3823765F-6D3A-4867-9087-48A7502DC5BA}" type="slidenum">
              <a:rPr lang="en-US" smtClean="0"/>
              <a:t>1</a:t>
            </a:fld>
            <a:endParaRPr lang="en-US" dirty="0"/>
          </a:p>
        </p:txBody>
      </p:sp>
    </p:spTree>
    <p:extLst>
      <p:ext uri="{BB962C8B-B14F-4D97-AF65-F5344CB8AC3E}">
        <p14:creationId xmlns:p14="http://schemas.microsoft.com/office/powerpoint/2010/main" val="82171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we all have to be the same?</a:t>
            </a:r>
          </a:p>
          <a:p>
            <a:r>
              <a:rPr lang="en-US" dirty="0"/>
              <a:t>Of course not. </a:t>
            </a:r>
          </a:p>
          <a:p>
            <a:r>
              <a:rPr lang="en-US" dirty="0"/>
              <a:t>If we were all the same it wouldn’t be glorifying to God. Rather boring.</a:t>
            </a:r>
          </a:p>
          <a:p>
            <a:endParaRPr lang="en-US" dirty="0"/>
          </a:p>
          <a:p>
            <a:r>
              <a:rPr lang="en-US" dirty="0"/>
              <a:t>God made us different to glorify himself, and all the more when all of us different people are living in unity.</a:t>
            </a:r>
          </a:p>
          <a:p>
            <a:endParaRPr lang="en-US" dirty="0"/>
          </a:p>
          <a:p>
            <a:r>
              <a:rPr lang="en-US" dirty="0"/>
              <a:t>But we are called to have the same desire to love and serve Jesus</a:t>
            </a:r>
          </a:p>
          <a:p>
            <a:r>
              <a:rPr lang="en-US" dirty="0"/>
              <a:t>We are called to be “all in”</a:t>
            </a:r>
          </a:p>
          <a:p>
            <a:r>
              <a:rPr lang="en-US" dirty="0"/>
              <a:t>What might that cost?</a:t>
            </a:r>
          </a:p>
        </p:txBody>
      </p:sp>
      <p:sp>
        <p:nvSpPr>
          <p:cNvPr id="4" name="Slide Number Placeholder 3"/>
          <p:cNvSpPr>
            <a:spLocks noGrp="1"/>
          </p:cNvSpPr>
          <p:nvPr>
            <p:ph type="sldNum" sz="quarter" idx="5"/>
          </p:nvPr>
        </p:nvSpPr>
        <p:spPr/>
        <p:txBody>
          <a:bodyPr/>
          <a:lstStyle/>
          <a:p>
            <a:fld id="{72324EBA-54D3-45F1-9A0A-BDEB83CA518A}" type="slidenum">
              <a:rPr lang="en-US" smtClean="0"/>
              <a:t>10</a:t>
            </a:fld>
            <a:endParaRPr lang="en-US" dirty="0"/>
          </a:p>
        </p:txBody>
      </p:sp>
    </p:spTree>
    <p:extLst>
      <p:ext uri="{BB962C8B-B14F-4D97-AF65-F5344CB8AC3E}">
        <p14:creationId xmlns:p14="http://schemas.microsoft.com/office/powerpoint/2010/main" val="69287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all of us have either left the world we knew, or our families have in 1-2 generations. Why?</a:t>
            </a:r>
          </a:p>
          <a:p>
            <a:r>
              <a:rPr lang="en-US" dirty="0"/>
              <a:t>We have to look different from the world.</a:t>
            </a:r>
          </a:p>
          <a:p>
            <a:endParaRPr lang="en-US" dirty="0"/>
          </a:p>
          <a:p>
            <a:r>
              <a:rPr lang="en-US" dirty="0"/>
              <a:t>Giving up our pride reflects the humility he askes.</a:t>
            </a:r>
          </a:p>
          <a:p>
            <a:r>
              <a:rPr lang="en-US" dirty="0"/>
              <a:t>Giving up identity in our accomplishments opens the door to unity. Does not mean not to accomplish, but not to seek our identity in our individual accomplishments, but more on that later.</a:t>
            </a:r>
          </a:p>
        </p:txBody>
      </p:sp>
      <p:sp>
        <p:nvSpPr>
          <p:cNvPr id="4" name="Slide Number Placeholder 3"/>
          <p:cNvSpPr>
            <a:spLocks noGrp="1"/>
          </p:cNvSpPr>
          <p:nvPr>
            <p:ph type="sldNum" sz="quarter" idx="5"/>
          </p:nvPr>
        </p:nvSpPr>
        <p:spPr/>
        <p:txBody>
          <a:bodyPr/>
          <a:lstStyle/>
          <a:p>
            <a:fld id="{72324EBA-54D3-45F1-9A0A-BDEB83CA518A}" type="slidenum">
              <a:rPr lang="en-US" smtClean="0"/>
              <a:t>11</a:t>
            </a:fld>
            <a:endParaRPr lang="en-US" dirty="0"/>
          </a:p>
        </p:txBody>
      </p:sp>
    </p:spTree>
    <p:extLst>
      <p:ext uri="{BB962C8B-B14F-4D97-AF65-F5344CB8AC3E}">
        <p14:creationId xmlns:p14="http://schemas.microsoft.com/office/powerpoint/2010/main" val="1638710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given all of these different gifts, all of our differences, to contribute to  unity in the body.</a:t>
            </a:r>
          </a:p>
          <a:p>
            <a:endParaRPr lang="en-US" dirty="0"/>
          </a:p>
          <a:p>
            <a:r>
              <a:rPr lang="en-US" dirty="0"/>
              <a:t>Can you do this on your own? Use your gifts for the common good? Love your neighbor? Me neither. </a:t>
            </a:r>
          </a:p>
          <a:p>
            <a:endParaRPr lang="en-US" dirty="0"/>
          </a:p>
          <a:p>
            <a:r>
              <a:rPr lang="en-US" dirty="0"/>
              <a:t>(( Second Point )) God gives us unique gifts not in spite of our unity but to lead to unity</a:t>
            </a:r>
          </a:p>
        </p:txBody>
      </p:sp>
      <p:sp>
        <p:nvSpPr>
          <p:cNvPr id="4" name="Slide Number Placeholder 3"/>
          <p:cNvSpPr>
            <a:spLocks noGrp="1"/>
          </p:cNvSpPr>
          <p:nvPr>
            <p:ph type="sldNum" sz="quarter" idx="5"/>
          </p:nvPr>
        </p:nvSpPr>
        <p:spPr/>
        <p:txBody>
          <a:bodyPr/>
          <a:lstStyle/>
          <a:p>
            <a:fld id="{72324EBA-54D3-45F1-9A0A-BDEB83CA518A}" type="slidenum">
              <a:rPr lang="en-US" smtClean="0"/>
              <a:t>12</a:t>
            </a:fld>
            <a:endParaRPr lang="en-US" dirty="0"/>
          </a:p>
        </p:txBody>
      </p:sp>
    </p:spTree>
    <p:extLst>
      <p:ext uri="{BB962C8B-B14F-4D97-AF65-F5344CB8AC3E}">
        <p14:creationId xmlns:p14="http://schemas.microsoft.com/office/powerpoint/2010/main" val="714328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Only 10 minutes in and we are already on the second word. I hope I’m not going through the passage too quickly. </a:t>
            </a:r>
          </a:p>
          <a:p>
            <a:r>
              <a:rPr lang="en-US" dirty="0"/>
              <a:t>Don’t worry, we will be done before morning.</a:t>
            </a:r>
          </a:p>
          <a:p>
            <a:endParaRPr lang="en-US" dirty="0"/>
          </a:p>
          <a:p>
            <a:r>
              <a:rPr lang="en-US" dirty="0"/>
              <a:t>&lt;Click&gt; If is more of a challenge – so, how are you doing on these things?</a:t>
            </a:r>
          </a:p>
        </p:txBody>
      </p:sp>
      <p:sp>
        <p:nvSpPr>
          <p:cNvPr id="4" name="Slide Number Placeholder 3"/>
          <p:cNvSpPr>
            <a:spLocks noGrp="1"/>
          </p:cNvSpPr>
          <p:nvPr>
            <p:ph type="sldNum" sz="quarter" idx="5"/>
          </p:nvPr>
        </p:nvSpPr>
        <p:spPr/>
        <p:txBody>
          <a:bodyPr/>
          <a:lstStyle/>
          <a:p>
            <a:fld id="{72324EBA-54D3-45F1-9A0A-BDEB83CA518A}" type="slidenum">
              <a:rPr lang="en-US" smtClean="0"/>
              <a:t>13</a:t>
            </a:fld>
            <a:endParaRPr lang="en-US" dirty="0"/>
          </a:p>
        </p:txBody>
      </p:sp>
    </p:spTree>
    <p:extLst>
      <p:ext uri="{BB962C8B-B14F-4D97-AF65-F5344CB8AC3E}">
        <p14:creationId xmlns:p14="http://schemas.microsoft.com/office/powerpoint/2010/main" val="658370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Christianity is unique in that God comes to us.</a:t>
            </a:r>
          </a:p>
          <a:p>
            <a:r>
              <a:rPr lang="en-US" dirty="0"/>
              <a:t>He models humility in sending the Holy Spirit to live with us messed up people!</a:t>
            </a:r>
          </a:p>
          <a:p>
            <a:r>
              <a:rPr lang="en-US" dirty="0"/>
              <a:t>Other religions – work hard, do all the right things, make all the right sacrifices, say the right prayers at the right time, and it MAY be enough</a:t>
            </a:r>
          </a:p>
          <a:p>
            <a:r>
              <a:rPr lang="en-US" dirty="0"/>
              <a:t>Not so for the Christian</a:t>
            </a:r>
          </a:p>
          <a:p>
            <a:r>
              <a:rPr lang="en-US" dirty="0"/>
              <a:t>&lt;CLICK&gt;God knows we cannot do this on our own, and he WANTS us to succeed.</a:t>
            </a:r>
          </a:p>
          <a:p>
            <a:r>
              <a:rPr lang="en-US" dirty="0"/>
              <a:t>I’ll speak for myself. w/o HS NO WAY I would not pray every day to love &amp; serve SRH better (btw, now working 100% yet, but I wouldn’t even have the DESIRE to want to server her!))</a:t>
            </a:r>
          </a:p>
          <a:p>
            <a:r>
              <a:rPr lang="en-US" dirty="0"/>
              <a:t>I would not love y’all</a:t>
            </a:r>
          </a:p>
          <a:p>
            <a:r>
              <a:rPr lang="en-US" dirty="0"/>
              <a:t>Leave the comforts of home? Seriously? We had it made! Late model DINKS. (explain)</a:t>
            </a:r>
          </a:p>
          <a:p>
            <a:r>
              <a:rPr lang="en-US" dirty="0"/>
              <a:t>Me? Preach? And about unity and humility? You have got to be kidding. </a:t>
            </a:r>
          </a:p>
          <a:p>
            <a:r>
              <a:rPr lang="en-US" dirty="0"/>
              <a:t>I was not complicated. I got my MBA and was on the fast track at a Fortune 10 ($100B company) to get rich.</a:t>
            </a:r>
          </a:p>
          <a:p>
            <a:r>
              <a:rPr lang="en-US" dirty="0"/>
              <a:t>Not about what I have done, but what God has done and is doing in and through me</a:t>
            </a:r>
          </a:p>
          <a:p>
            <a:endParaRPr lang="en-US" dirty="0"/>
          </a:p>
          <a:p>
            <a:r>
              <a:rPr lang="en-US" dirty="0"/>
              <a:t>(( Third Point )) We are not alone. God knows we cannot do this in our fallen state, so he intervenes</a:t>
            </a:r>
          </a:p>
          <a:p>
            <a:endParaRPr lang="en-US" dirty="0"/>
          </a:p>
          <a:p>
            <a:r>
              <a:rPr lang="en-US" dirty="0"/>
              <a:t>&lt;Click&gt;</a:t>
            </a:r>
          </a:p>
          <a:p>
            <a:r>
              <a:rPr lang="en-US" dirty="0"/>
              <a:t>There’s encouragement. OK</a:t>
            </a:r>
          </a:p>
          <a:p>
            <a:r>
              <a:rPr lang="en-US" dirty="0"/>
              <a:t>And the spirit is with us. Good</a:t>
            </a:r>
          </a:p>
          <a:p>
            <a:r>
              <a:rPr lang="en-US" dirty="0"/>
              <a:t>We receive affection and sympathy. That’s nice.</a:t>
            </a:r>
          </a:p>
          <a:p>
            <a:endParaRPr lang="en-US" dirty="0"/>
          </a:p>
          <a:p>
            <a:endParaRPr lang="en-US" dirty="0"/>
          </a:p>
          <a:p>
            <a:endParaRPr lang="en-US" dirty="0"/>
          </a:p>
          <a:p>
            <a:r>
              <a:rPr lang="en-US" dirty="0"/>
              <a:t>So . . . </a:t>
            </a:r>
          </a:p>
        </p:txBody>
      </p:sp>
      <p:sp>
        <p:nvSpPr>
          <p:cNvPr id="4" name="Slide Number Placeholder 3"/>
          <p:cNvSpPr>
            <a:spLocks noGrp="1"/>
          </p:cNvSpPr>
          <p:nvPr>
            <p:ph type="sldNum" sz="quarter" idx="5"/>
          </p:nvPr>
        </p:nvSpPr>
        <p:spPr/>
        <p:txBody>
          <a:bodyPr/>
          <a:lstStyle/>
          <a:p>
            <a:fld id="{72324EBA-54D3-45F1-9A0A-BDEB83CA518A}" type="slidenum">
              <a:rPr lang="en-US" smtClean="0"/>
              <a:t>14</a:t>
            </a:fld>
            <a:endParaRPr lang="en-US" dirty="0"/>
          </a:p>
        </p:txBody>
      </p:sp>
    </p:spTree>
    <p:extLst>
      <p:ext uri="{BB962C8B-B14F-4D97-AF65-F5344CB8AC3E}">
        <p14:creationId xmlns:p14="http://schemas.microsoft.com/office/powerpoint/2010/main" val="3670624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4620">
              <a:defRPr/>
            </a:pPr>
            <a:r>
              <a:rPr lang="en-US" dirty="0"/>
              <a:t>Writing from prison, possibly death</a:t>
            </a:r>
          </a:p>
          <a:p>
            <a:pPr defTabSz="844620">
              <a:defRPr/>
            </a:pPr>
            <a:r>
              <a:rPr lang="en-US" dirty="0"/>
              <a:t>He is not looking for them to break him out of jail to complete his joy.</a:t>
            </a:r>
          </a:p>
          <a:p>
            <a:pPr defTabSz="844620">
              <a:defRPr/>
            </a:pPr>
            <a:r>
              <a:rPr lang="en-US" dirty="0"/>
              <a:t>He is not looking for them to bring him mansef every evening and mana2ish every morning to complete his joy.</a:t>
            </a:r>
          </a:p>
          <a:p>
            <a:pPr defTabSz="844620">
              <a:defRPr/>
            </a:pPr>
            <a:r>
              <a:rPr lang="en-US" dirty="0"/>
              <a:t>He is reliving the Philippian church being the church to complete his joy. In prison!</a:t>
            </a:r>
          </a:p>
          <a:p>
            <a:endParaRPr lang="en-US" dirty="0"/>
          </a:p>
          <a:p>
            <a:r>
              <a:rPr lang="en-US" dirty="0"/>
              <a:t>C.S. Lewis in “Out of the Silent Planet” - A pleasure is full grown only when it is remembered.</a:t>
            </a:r>
          </a:p>
          <a:p>
            <a:endParaRPr lang="en-US" dirty="0"/>
          </a:p>
          <a:p>
            <a:r>
              <a:rPr lang="en-US" dirty="0"/>
              <a:t>(( Fourth Point )) – Not just a rule because God likes rules, or just wants the church to be nice – he wants us to find deep and lasting joy in and through the church, the body of believers</a:t>
            </a:r>
          </a:p>
          <a:p>
            <a:endParaRPr lang="en-US" dirty="0"/>
          </a:p>
        </p:txBody>
      </p:sp>
      <p:sp>
        <p:nvSpPr>
          <p:cNvPr id="4" name="Slide Number Placeholder 3"/>
          <p:cNvSpPr>
            <a:spLocks noGrp="1"/>
          </p:cNvSpPr>
          <p:nvPr>
            <p:ph type="sldNum" sz="quarter" idx="5"/>
          </p:nvPr>
        </p:nvSpPr>
        <p:spPr/>
        <p:txBody>
          <a:bodyPr/>
          <a:lstStyle/>
          <a:p>
            <a:fld id="{72324EBA-54D3-45F1-9A0A-BDEB83CA518A}" type="slidenum">
              <a:rPr lang="en-US" smtClean="0"/>
              <a:t>15</a:t>
            </a:fld>
            <a:endParaRPr lang="en-US" dirty="0"/>
          </a:p>
        </p:txBody>
      </p:sp>
    </p:spTree>
    <p:extLst>
      <p:ext uri="{BB962C8B-B14F-4D97-AF65-F5344CB8AC3E}">
        <p14:creationId xmlns:p14="http://schemas.microsoft.com/office/powerpoint/2010/main" val="3476902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solidFill>
                  <a:schemeClr val="bg1"/>
                </a:solidFill>
              </a:rPr>
              <a:t>1) – Sitting in a church doesn’t make you a Christian any more than sitting in a garage makes you a car. So this question is relevant to a church. I sat in church for 40 years before I became a Christian.</a:t>
            </a:r>
          </a:p>
          <a:p>
            <a:pPr lvl="1"/>
            <a:endParaRPr lang="en-US" dirty="0">
              <a:solidFill>
                <a:schemeClr val="bg1"/>
              </a:solidFill>
            </a:endParaRPr>
          </a:p>
          <a:p>
            <a:pPr lvl="1"/>
            <a:r>
              <a:rPr lang="en-US" dirty="0">
                <a:solidFill>
                  <a:schemeClr val="bg1"/>
                </a:solidFill>
              </a:rPr>
              <a:t>3) Can you decide you are happy to some degree, sometimes, if things are just right? Are you a naturally calm person?</a:t>
            </a:r>
          </a:p>
          <a:p>
            <a:pPr lvl="1"/>
            <a:endParaRPr lang="en-US" dirty="0">
              <a:solidFill>
                <a:schemeClr val="bg1"/>
              </a:solidFill>
            </a:endParaRPr>
          </a:p>
          <a:p>
            <a:pPr lvl="1"/>
            <a:r>
              <a:rPr lang="en-US" dirty="0">
                <a:solidFill>
                  <a:schemeClr val="bg1"/>
                </a:solidFill>
              </a:rPr>
              <a:t>Are there people who look altruistic and have it all without God? Why are so many famous people which huge Social Media followings abuse drugs or commit suicide?</a:t>
            </a:r>
          </a:p>
          <a:p>
            <a:pPr lvl="1"/>
            <a:endParaRPr lang="en-US" dirty="0">
              <a:solidFill>
                <a:schemeClr val="bg1"/>
              </a:solidFill>
            </a:endParaRPr>
          </a:p>
          <a:p>
            <a:pPr lvl="1"/>
            <a:r>
              <a:rPr lang="en-US" dirty="0">
                <a:solidFill>
                  <a:schemeClr val="bg1"/>
                </a:solidFill>
              </a:rPr>
              <a:t>5) Unless the Holy Spirit changes your heart, you cannot glorify God. You can’t. Not just won’t, but can’t. You will do these things for you. Your heart will be wrong. We can’t do 3 &amp; 4 properly. Let’s go there.</a:t>
            </a:r>
          </a:p>
          <a:p>
            <a:endParaRPr lang="en-US" dirty="0"/>
          </a:p>
        </p:txBody>
      </p:sp>
      <p:sp>
        <p:nvSpPr>
          <p:cNvPr id="4" name="Slide Number Placeholder 3"/>
          <p:cNvSpPr>
            <a:spLocks noGrp="1"/>
          </p:cNvSpPr>
          <p:nvPr>
            <p:ph type="sldNum" sz="quarter" idx="5"/>
          </p:nvPr>
        </p:nvSpPr>
        <p:spPr/>
        <p:txBody>
          <a:bodyPr/>
          <a:lstStyle/>
          <a:p>
            <a:fld id="{72324EBA-54D3-45F1-9A0A-BDEB83CA518A}" type="slidenum">
              <a:rPr lang="en-US" smtClean="0"/>
              <a:t>16</a:t>
            </a:fld>
            <a:endParaRPr lang="en-US" dirty="0"/>
          </a:p>
        </p:txBody>
      </p:sp>
    </p:spTree>
    <p:extLst>
      <p:ext uri="{BB962C8B-B14F-4D97-AF65-F5344CB8AC3E}">
        <p14:creationId xmlns:p14="http://schemas.microsoft.com/office/powerpoint/2010/main" val="355897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of you want to be radical? This life is radical.</a:t>
            </a:r>
          </a:p>
          <a:p>
            <a:endParaRPr lang="en-US" dirty="0"/>
          </a:p>
          <a:p>
            <a:endParaRPr lang="en-US" dirty="0"/>
          </a:p>
          <a:p>
            <a:r>
              <a:rPr lang="en-US" dirty="0"/>
              <a:t>(( Fifth Point )) Because of these things, we have work to do . Though the Holy Spirit is working in and through us, we have to do something. The church does not exist to sit and receive. We are called to act. </a:t>
            </a:r>
          </a:p>
          <a:p>
            <a:endParaRPr lang="en-US" dirty="0"/>
          </a:p>
          <a:p>
            <a:pPr defTabSz="872429">
              <a:defRPr/>
            </a:pPr>
            <a:r>
              <a:rPr lang="en-US" dirty="0"/>
              <a:t>We act BECAUSE we serve a loving father, not to earn that love. Parents, I pray this is what you teach your children. We expect them to obey and to love their siblings and their friends because of the great, sacrificial love we show them. </a:t>
            </a:r>
          </a:p>
          <a:p>
            <a:pPr defTabSz="872429">
              <a:defRPr/>
            </a:pPr>
            <a:endParaRPr lang="en-US" dirty="0"/>
          </a:p>
          <a:p>
            <a:pPr defTabSz="872429">
              <a:defRPr/>
            </a:pPr>
            <a:r>
              <a:rPr lang="en-US" dirty="0"/>
              <a:t>&lt;Click&gt; Replace “me” with “thee”, both “thee” (point to room) and “thee” (point to heaven)</a:t>
            </a:r>
          </a:p>
          <a:p>
            <a:endParaRPr lang="en-US" dirty="0"/>
          </a:p>
        </p:txBody>
      </p:sp>
      <p:sp>
        <p:nvSpPr>
          <p:cNvPr id="4" name="Slide Number Placeholder 3"/>
          <p:cNvSpPr>
            <a:spLocks noGrp="1"/>
          </p:cNvSpPr>
          <p:nvPr>
            <p:ph type="sldNum" sz="quarter" idx="5"/>
          </p:nvPr>
        </p:nvSpPr>
        <p:spPr/>
        <p:txBody>
          <a:bodyPr/>
          <a:lstStyle/>
          <a:p>
            <a:fld id="{72324EBA-54D3-45F1-9A0A-BDEB83CA518A}" type="slidenum">
              <a:rPr lang="en-US" smtClean="0"/>
              <a:t>17</a:t>
            </a:fld>
            <a:endParaRPr lang="en-US" dirty="0"/>
          </a:p>
        </p:txBody>
      </p:sp>
    </p:spTree>
    <p:extLst>
      <p:ext uri="{BB962C8B-B14F-4D97-AF65-F5344CB8AC3E}">
        <p14:creationId xmlns:p14="http://schemas.microsoft.com/office/powerpoint/2010/main" val="4144138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4620">
              <a:defRPr/>
            </a:pPr>
            <a:r>
              <a:rPr lang="en-US" dirty="0"/>
              <a:t>I have taken this passage out of the English Standard Version.</a:t>
            </a:r>
          </a:p>
          <a:p>
            <a:pPr defTabSz="844620">
              <a:defRPr/>
            </a:pPr>
            <a:endParaRPr lang="en-US" dirty="0"/>
          </a:p>
          <a:p>
            <a:pPr defTabSz="844620">
              <a:defRPr/>
            </a:pPr>
            <a:r>
              <a:rPr lang="en-US" dirty="0"/>
              <a:t>I used to live by another version. </a:t>
            </a:r>
          </a:p>
          <a:p>
            <a:pPr defTabSz="844620">
              <a:defRPr/>
            </a:pPr>
            <a:r>
              <a:rPr lang="en-US" dirty="0"/>
              <a:t>&lt;Click&gt; The Old David Version</a:t>
            </a:r>
          </a:p>
          <a:p>
            <a:pPr defTabSz="844620">
              <a:defRPr/>
            </a:pPr>
            <a:r>
              <a:rPr lang="en-US" dirty="0"/>
              <a:t>&lt;Click&gt; Read ODV</a:t>
            </a:r>
          </a:p>
          <a:p>
            <a:pPr defTabSz="844620">
              <a:defRPr/>
            </a:pPr>
            <a:r>
              <a:rPr lang="en-US" dirty="0"/>
              <a:t>(I don’t’ think most of you would have liked me.) </a:t>
            </a:r>
          </a:p>
          <a:p>
            <a:pPr defTabSz="844620">
              <a:defRPr/>
            </a:pPr>
            <a:endParaRPr lang="en-US" dirty="0"/>
          </a:p>
          <a:p>
            <a:pPr defTabSz="844620">
              <a:defRPr/>
            </a:pPr>
            <a:r>
              <a:rPr lang="en-US" dirty="0"/>
              <a:t>I was actually pretty generous and helpful, but more for how it looked or what it gained.</a:t>
            </a:r>
          </a:p>
          <a:p>
            <a:pPr defTabSz="844620">
              <a:defRPr/>
            </a:pPr>
            <a:r>
              <a:rPr lang="en-US" dirty="0"/>
              <a:t>My life looked good on the outside, but my motives were wrong. The inside was rotten. </a:t>
            </a:r>
          </a:p>
          <a:p>
            <a:pPr defTabSz="844620">
              <a:defRPr/>
            </a:pPr>
            <a:endParaRPr lang="en-US" dirty="0"/>
          </a:p>
          <a:p>
            <a:pPr defTabSz="844620">
              <a:defRPr/>
            </a:pPr>
            <a:r>
              <a:rPr lang="en-US" dirty="0"/>
              <a:t>I was a LITTLE better when I met Suzanne. PTL for her long-suffering heart! Married 34 years on the last day of the retreat, so please offer her your condolences.</a:t>
            </a:r>
          </a:p>
          <a:p>
            <a:pPr defTabSz="844620">
              <a:defRPr/>
            </a:pPr>
            <a:endParaRPr lang="en-US" dirty="0"/>
          </a:p>
          <a:p>
            <a:pPr defTabSz="844620">
              <a:defRPr/>
            </a:pPr>
            <a:r>
              <a:rPr lang="en-US" dirty="0"/>
              <a:t>I say this to offer hope that God can and does change lives. Miracles aren’t only healing or getting a visa.</a:t>
            </a:r>
          </a:p>
          <a:p>
            <a:endParaRPr lang="en-US" dirty="0"/>
          </a:p>
          <a:p>
            <a:endParaRPr lang="en-US" dirty="0"/>
          </a:p>
        </p:txBody>
      </p:sp>
      <p:sp>
        <p:nvSpPr>
          <p:cNvPr id="4" name="Slide Number Placeholder 3"/>
          <p:cNvSpPr>
            <a:spLocks noGrp="1"/>
          </p:cNvSpPr>
          <p:nvPr>
            <p:ph type="sldNum" sz="quarter" idx="5"/>
          </p:nvPr>
        </p:nvSpPr>
        <p:spPr/>
        <p:txBody>
          <a:bodyPr/>
          <a:lstStyle/>
          <a:p>
            <a:fld id="{72324EBA-54D3-45F1-9A0A-BDEB83CA518A}" type="slidenum">
              <a:rPr lang="en-US" smtClean="0"/>
              <a:t>18</a:t>
            </a:fld>
            <a:endParaRPr lang="en-US" dirty="0"/>
          </a:p>
        </p:txBody>
      </p:sp>
    </p:spTree>
    <p:extLst>
      <p:ext uri="{BB962C8B-B14F-4D97-AF65-F5344CB8AC3E}">
        <p14:creationId xmlns:p14="http://schemas.microsoft.com/office/powerpoint/2010/main" val="4157899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 bit at humility. </a:t>
            </a:r>
          </a:p>
          <a:p>
            <a:endParaRPr lang="en-US" dirty="0"/>
          </a:p>
          <a:p>
            <a:r>
              <a:rPr lang="en-US" dirty="0"/>
              <a:t>What this is NOT is false humility. &lt;Click&gt; &lt;Click&gt;</a:t>
            </a:r>
          </a:p>
          <a:p>
            <a:endParaRPr lang="en-US" dirty="0"/>
          </a:p>
          <a:p>
            <a:r>
              <a:rPr lang="en-US" dirty="0"/>
              <a:t>God gave me above average intelligence. That’s a gift in which I can claim no credit. If I belittle that intelligence, I dishonor God, the giver of that gift</a:t>
            </a:r>
          </a:p>
          <a:p>
            <a:pPr marL="158366" indent="-158366">
              <a:buFont typeface="Arial" panose="020B0604020202020204" pitchFamily="34" charset="0"/>
              <a:buChar char="•"/>
            </a:pPr>
            <a:r>
              <a:rPr lang="en-US" dirty="0"/>
              <a:t>Give God glory for your gifts. Your unique gifts. </a:t>
            </a:r>
          </a:p>
          <a:p>
            <a:pPr marL="158366" indent="-158366">
              <a:buFont typeface="Arial" panose="020B0604020202020204" pitchFamily="34" charset="0"/>
              <a:buChar char="•"/>
            </a:pPr>
            <a:r>
              <a:rPr lang="en-US" dirty="0"/>
              <a:t>Does not mean go to someone less wise, less intelligent to you for wisdom and that is somehow humble. No, that’s silly.</a:t>
            </a:r>
          </a:p>
          <a:p>
            <a:pPr marL="158366" indent="-158366">
              <a:buFont typeface="Arial" panose="020B0604020202020204" pitchFamily="34" charset="0"/>
              <a:buChar char="•"/>
            </a:pPr>
            <a:r>
              <a:rPr lang="en-US" dirty="0"/>
              <a:t>Don’t seek financial advice from someone with a string of bankruptcies living in a box to make them feel good. That’s unwise</a:t>
            </a:r>
          </a:p>
          <a:p>
            <a:pPr marL="158366" indent="-158366" defTabSz="872429">
              <a:buFont typeface="Arial" panose="020B0604020202020204" pitchFamily="34" charset="0"/>
              <a:buChar char="•"/>
              <a:defRPr/>
            </a:pPr>
            <a:r>
              <a:rPr lang="en-US" dirty="0"/>
              <a:t>But DO honor Jesus in them. Honor God’s value of each person as his image bearer.</a:t>
            </a:r>
            <a:r>
              <a:rPr lang="en-US" dirty="0">
                <a:solidFill>
                  <a:srgbClr val="FFFF00"/>
                </a:solidFill>
                <a:effectLst>
                  <a:glow rad="139700">
                    <a:schemeClr val="tx1"/>
                  </a:glow>
                </a:effectLst>
              </a:rPr>
              <a:t> Help people find the gift they can give back to God if they don’t know it. Celebrate it if they do.</a:t>
            </a:r>
          </a:p>
          <a:p>
            <a:pPr marL="158366" indent="-158366" defTabSz="872429">
              <a:buFont typeface="Arial" panose="020B0604020202020204" pitchFamily="34" charset="0"/>
              <a:buChar char="•"/>
              <a:defRPr/>
            </a:pPr>
            <a:endParaRPr lang="en-US" dirty="0">
              <a:solidFill>
                <a:srgbClr val="FFFF00"/>
              </a:solidFill>
              <a:effectLst>
                <a:glow rad="139700">
                  <a:schemeClr val="tx1"/>
                </a:glow>
              </a:effectLst>
            </a:endParaRPr>
          </a:p>
          <a:p>
            <a:pPr defTabSz="872429">
              <a:defRPr/>
            </a:pPr>
            <a:r>
              <a:rPr lang="en-US" dirty="0">
                <a:solidFill>
                  <a:srgbClr val="FFFF00"/>
                </a:solidFill>
                <a:effectLst>
                  <a:glow rad="139700">
                    <a:schemeClr val="tx1"/>
                  </a:glow>
                </a:effectLst>
              </a:rPr>
              <a:t>But DO count others more significant than yourselves</a:t>
            </a:r>
          </a:p>
          <a:p>
            <a:endParaRPr lang="en-US" dirty="0"/>
          </a:p>
          <a:p>
            <a:pPr defTabSz="844620">
              <a:defRPr/>
            </a:pPr>
            <a:r>
              <a:rPr lang="en-US" dirty="0">
                <a:solidFill>
                  <a:srgbClr val="FFFF00"/>
                </a:solidFill>
                <a:effectLst>
                  <a:glow rad="139700">
                    <a:schemeClr val="tx1"/>
                  </a:glow>
                </a:effectLst>
              </a:rPr>
              <a:t>Dan will build on the humility of Jesus next week</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2324EBA-54D3-45F1-9A0A-BDEB83CA518A}" type="slidenum">
              <a:rPr lang="en-US" smtClean="0"/>
              <a:t>19</a:t>
            </a:fld>
            <a:endParaRPr lang="en-US" dirty="0"/>
          </a:p>
        </p:txBody>
      </p:sp>
    </p:spTree>
    <p:extLst>
      <p:ext uri="{BB962C8B-B14F-4D97-AF65-F5344CB8AC3E}">
        <p14:creationId xmlns:p14="http://schemas.microsoft.com/office/powerpoint/2010/main" val="4667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had told ANYONE that this guy (slide) would one day give a sermon (that alone would have been a non-starter) on Unity and Humility, they would have laughed at you. Or cried. </a:t>
            </a:r>
          </a:p>
          <a:p>
            <a:endParaRPr lang="en-US" dirty="0"/>
          </a:p>
          <a:p>
            <a:r>
              <a:rPr lang="en-US" dirty="0"/>
              <a:t>You know that book, “How to Win Friends and Influence People”?  I read it as how to make friends and use them to my advantage.</a:t>
            </a:r>
          </a:p>
          <a:p>
            <a:endParaRPr lang="en-US" dirty="0"/>
          </a:p>
          <a:p>
            <a:r>
              <a:rPr lang="en-US" dirty="0"/>
              <a:t>So, what happened? How did I get from there to here, a shift from me to thee?</a:t>
            </a:r>
          </a:p>
          <a:p>
            <a:endParaRPr lang="en-US" dirty="0"/>
          </a:p>
          <a:p>
            <a:r>
              <a:rPr lang="en-US" dirty="0"/>
              <a:t>First I met this cute girl with a gentle spirit and a beautiful smile on a summer abroad trip in Oxford, England. This picture says a lot, doesn’t it?</a:t>
            </a:r>
          </a:p>
          <a:p>
            <a:endParaRPr lang="en-US" dirty="0"/>
          </a:p>
          <a:p>
            <a:r>
              <a:rPr lang="en-US" dirty="0"/>
              <a:t>Well, then this  happened. Not quite sure what she saw in me, but happy that she did!</a:t>
            </a:r>
          </a:p>
          <a:p>
            <a:endParaRPr lang="en-US" dirty="0"/>
          </a:p>
          <a:p>
            <a:r>
              <a:rPr lang="en-US" dirty="0"/>
              <a:t>Then these two bounced in.</a:t>
            </a:r>
          </a:p>
          <a:p>
            <a:endParaRPr lang="en-US" dirty="0"/>
          </a:p>
          <a:p>
            <a:r>
              <a:rPr lang="en-US" dirty="0"/>
              <a:t>God used marriage and children to start chiseling away at my stone heart.</a:t>
            </a:r>
          </a:p>
        </p:txBody>
      </p:sp>
      <p:sp>
        <p:nvSpPr>
          <p:cNvPr id="4" name="Slide Number Placeholder 3"/>
          <p:cNvSpPr>
            <a:spLocks noGrp="1"/>
          </p:cNvSpPr>
          <p:nvPr>
            <p:ph type="sldNum" sz="quarter" idx="5"/>
          </p:nvPr>
        </p:nvSpPr>
        <p:spPr/>
        <p:txBody>
          <a:bodyPr/>
          <a:lstStyle/>
          <a:p>
            <a:fld id="{72324EBA-54D3-45F1-9A0A-BDEB83CA518A}" type="slidenum">
              <a:rPr lang="en-US" smtClean="0"/>
              <a:t>2</a:t>
            </a:fld>
            <a:endParaRPr lang="en-US" dirty="0"/>
          </a:p>
        </p:txBody>
      </p:sp>
    </p:spTree>
    <p:extLst>
      <p:ext uri="{BB962C8B-B14F-4D97-AF65-F5344CB8AC3E}">
        <p14:creationId xmlns:p14="http://schemas.microsoft.com/office/powerpoint/2010/main" val="1440248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are NOT being asked to do an impossible task. God doesn’t do that. </a:t>
            </a:r>
          </a:p>
          <a:p>
            <a:r>
              <a:rPr lang="en-US" dirty="0"/>
              <a:t>&lt;Click&gt;</a:t>
            </a:r>
          </a:p>
          <a:p>
            <a:r>
              <a:rPr lang="en-US" dirty="0"/>
              <a:t>I do this in meetings – sit on the edge and wait to be invited to the table (when culturally appropriate). Try it! Note: Sometimes you are left there</a:t>
            </a:r>
          </a:p>
          <a:p>
            <a:r>
              <a:rPr lang="en-US" dirty="0"/>
              <a:t>If “invited to the table” you are immediately elevated in your role which adds weight to your statements</a:t>
            </a:r>
          </a:p>
          <a:p>
            <a:r>
              <a:rPr lang="en-US" dirty="0"/>
              <a:t>If not, you are recognized as a team player not trying to elevate yourself.</a:t>
            </a:r>
          </a:p>
          <a:p>
            <a:endParaRPr lang="en-US" dirty="0"/>
          </a:p>
          <a:p>
            <a:r>
              <a:rPr lang="en-US" dirty="0"/>
              <a:t>He knows we need encouragement via reward</a:t>
            </a:r>
          </a:p>
          <a:p>
            <a:endParaRPr lang="en-US" dirty="0"/>
          </a:p>
        </p:txBody>
      </p:sp>
      <p:sp>
        <p:nvSpPr>
          <p:cNvPr id="4" name="Slide Number Placeholder 3"/>
          <p:cNvSpPr>
            <a:spLocks noGrp="1"/>
          </p:cNvSpPr>
          <p:nvPr>
            <p:ph type="sldNum" sz="quarter" idx="5"/>
          </p:nvPr>
        </p:nvSpPr>
        <p:spPr/>
        <p:txBody>
          <a:bodyPr/>
          <a:lstStyle/>
          <a:p>
            <a:fld id="{72324EBA-54D3-45F1-9A0A-BDEB83CA518A}" type="slidenum">
              <a:rPr lang="en-US" smtClean="0"/>
              <a:t>20</a:t>
            </a:fld>
            <a:endParaRPr lang="en-US" dirty="0"/>
          </a:p>
        </p:txBody>
      </p:sp>
    </p:spTree>
    <p:extLst>
      <p:ext uri="{BB962C8B-B14F-4D97-AF65-F5344CB8AC3E}">
        <p14:creationId xmlns:p14="http://schemas.microsoft.com/office/powerpoint/2010/main" val="908872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 time – God’s proper time, not mine.</a:t>
            </a:r>
          </a:p>
          <a:p>
            <a:r>
              <a:rPr lang="en-US" dirty="0"/>
              <a:t>Elizabeth story</a:t>
            </a:r>
          </a:p>
          <a:p>
            <a:r>
              <a:rPr lang="en-US" dirty="0"/>
              <a:t>If you doubt care, remember he sent is son to die for your sins.</a:t>
            </a:r>
          </a:p>
        </p:txBody>
      </p:sp>
      <p:sp>
        <p:nvSpPr>
          <p:cNvPr id="4" name="Slide Number Placeholder 3"/>
          <p:cNvSpPr>
            <a:spLocks noGrp="1"/>
          </p:cNvSpPr>
          <p:nvPr>
            <p:ph type="sldNum" sz="quarter" idx="5"/>
          </p:nvPr>
        </p:nvSpPr>
        <p:spPr/>
        <p:txBody>
          <a:bodyPr/>
          <a:lstStyle/>
          <a:p>
            <a:fld id="{72324EBA-54D3-45F1-9A0A-BDEB83CA518A}" type="slidenum">
              <a:rPr lang="en-US" smtClean="0"/>
              <a:t>21</a:t>
            </a:fld>
            <a:endParaRPr lang="en-US" dirty="0"/>
          </a:p>
        </p:txBody>
      </p:sp>
    </p:spTree>
    <p:extLst>
      <p:ext uri="{BB962C8B-B14F-4D97-AF65-F5344CB8AC3E}">
        <p14:creationId xmlns:p14="http://schemas.microsoft.com/office/powerpoint/2010/main" val="3232472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down in the dumps can be just a prideful as someone entitled in a fancy car who cuts you off in traffic.</a:t>
            </a:r>
          </a:p>
          <a:p>
            <a:endParaRPr lang="en-US" dirty="0"/>
          </a:p>
          <a:p>
            <a:r>
              <a:rPr lang="en-US" dirty="0"/>
              <a:t>Humility is not telling yourself you are less than you are (false humility). </a:t>
            </a:r>
          </a:p>
          <a:p>
            <a:r>
              <a:rPr lang="en-US" dirty="0"/>
              <a:t>True humility – using your gifts to meet the needs others. How much of your time to spend thinking of you?</a:t>
            </a:r>
          </a:p>
          <a:p>
            <a:endParaRPr lang="en-US" dirty="0"/>
          </a:p>
          <a:p>
            <a:r>
              <a:rPr lang="en-US" dirty="0"/>
              <a:t>Not saying you need to go around in a burlap sack and starve. Needs of others take many forms, time often being the greatest need.</a:t>
            </a:r>
          </a:p>
        </p:txBody>
      </p:sp>
      <p:sp>
        <p:nvSpPr>
          <p:cNvPr id="4" name="Slide Number Placeholder 3"/>
          <p:cNvSpPr>
            <a:spLocks noGrp="1"/>
          </p:cNvSpPr>
          <p:nvPr>
            <p:ph type="sldNum" sz="quarter" idx="5"/>
          </p:nvPr>
        </p:nvSpPr>
        <p:spPr/>
        <p:txBody>
          <a:bodyPr/>
          <a:lstStyle/>
          <a:p>
            <a:fld id="{72324EBA-54D3-45F1-9A0A-BDEB83CA518A}" type="slidenum">
              <a:rPr lang="en-US" smtClean="0"/>
              <a:t>22</a:t>
            </a:fld>
            <a:endParaRPr lang="en-US" dirty="0"/>
          </a:p>
        </p:txBody>
      </p:sp>
    </p:spTree>
    <p:extLst>
      <p:ext uri="{BB962C8B-B14F-4D97-AF65-F5344CB8AC3E}">
        <p14:creationId xmlns:p14="http://schemas.microsoft.com/office/powerpoint/2010/main" val="4285128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Philippians has been about how to love, and these two passages continue that theme, with how to achieve that love.</a:t>
            </a:r>
          </a:p>
          <a:p>
            <a:endParaRPr lang="en-US" dirty="0"/>
          </a:p>
          <a:p>
            <a:r>
              <a:rPr lang="en-US" dirty="0"/>
              <a:t>Race – I grew up quite racist, so I get understand this evil.</a:t>
            </a:r>
          </a:p>
          <a:p>
            <a:endParaRPr lang="en-US" dirty="0"/>
          </a:p>
          <a:p>
            <a:r>
              <a:rPr lang="en-US" dirty="0"/>
              <a:t>Historical animosity – we saw much of this in Lebanon. The lack of love for other groups fueled a 15 year civil war, and the heart behind that war is still there. Shia, Suni, Orthodox, Catholic, Druse. Tribalism was well already well entrenched in this region in Paul’s day</a:t>
            </a:r>
          </a:p>
          <a:p>
            <a:endParaRPr lang="en-US" dirty="0"/>
          </a:p>
          <a:p>
            <a:r>
              <a:rPr lang="en-US" dirty="0"/>
              <a:t>Wronged you? – Rick’s Sermon</a:t>
            </a:r>
          </a:p>
          <a:p>
            <a:endParaRPr lang="en-US" dirty="0"/>
          </a:p>
          <a:p>
            <a:endParaRPr lang="en-US" dirty="0"/>
          </a:p>
        </p:txBody>
      </p:sp>
      <p:sp>
        <p:nvSpPr>
          <p:cNvPr id="4" name="Slide Number Placeholder 3"/>
          <p:cNvSpPr>
            <a:spLocks noGrp="1"/>
          </p:cNvSpPr>
          <p:nvPr>
            <p:ph type="sldNum" sz="quarter" idx="5"/>
          </p:nvPr>
        </p:nvSpPr>
        <p:spPr/>
        <p:txBody>
          <a:bodyPr/>
          <a:lstStyle/>
          <a:p>
            <a:fld id="{72324EBA-54D3-45F1-9A0A-BDEB83CA518A}" type="slidenum">
              <a:rPr lang="en-US" smtClean="0"/>
              <a:t>23</a:t>
            </a:fld>
            <a:endParaRPr lang="en-US" dirty="0"/>
          </a:p>
        </p:txBody>
      </p:sp>
    </p:spTree>
    <p:extLst>
      <p:ext uri="{BB962C8B-B14F-4D97-AF65-F5344CB8AC3E}">
        <p14:creationId xmlns:p14="http://schemas.microsoft.com/office/powerpoint/2010/main" val="1990071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4620">
              <a:defRPr/>
            </a:pPr>
            <a:r>
              <a:rPr lang="en-US" dirty="0"/>
              <a:t>Love = want good for them. Happy when it comes, even if at your expense.</a:t>
            </a:r>
          </a:p>
          <a:p>
            <a:pPr defTabSz="844620">
              <a:defRPr/>
            </a:pPr>
            <a:endParaRPr lang="en-US" dirty="0"/>
          </a:p>
          <a:p>
            <a:pPr defTabSz="844620">
              <a:defRPr/>
            </a:pPr>
            <a:r>
              <a:rPr lang="en-US" dirty="0"/>
              <a:t>(( 6</a:t>
            </a:r>
            <a:r>
              <a:rPr lang="en-US" baseline="30000" dirty="0"/>
              <a:t>th</a:t>
            </a:r>
            <a:r>
              <a:rPr lang="en-US" dirty="0"/>
              <a:t> Point )) – HOW we show love and create unity is important, because it shows the power of God in our lives.</a:t>
            </a:r>
          </a:p>
          <a:p>
            <a:endParaRPr lang="en-US" dirty="0"/>
          </a:p>
        </p:txBody>
      </p:sp>
      <p:sp>
        <p:nvSpPr>
          <p:cNvPr id="4" name="Slide Number Placeholder 3"/>
          <p:cNvSpPr>
            <a:spLocks noGrp="1"/>
          </p:cNvSpPr>
          <p:nvPr>
            <p:ph type="sldNum" sz="quarter" idx="5"/>
          </p:nvPr>
        </p:nvSpPr>
        <p:spPr/>
        <p:txBody>
          <a:bodyPr/>
          <a:lstStyle/>
          <a:p>
            <a:fld id="{72324EBA-54D3-45F1-9A0A-BDEB83CA518A}" type="slidenum">
              <a:rPr lang="en-US" smtClean="0"/>
              <a:t>24</a:t>
            </a:fld>
            <a:endParaRPr lang="en-US" dirty="0"/>
          </a:p>
        </p:txBody>
      </p:sp>
    </p:spTree>
    <p:extLst>
      <p:ext uri="{BB962C8B-B14F-4D97-AF65-F5344CB8AC3E}">
        <p14:creationId xmlns:p14="http://schemas.microsoft.com/office/powerpoint/2010/main" val="3606293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4620">
              <a:defRPr/>
            </a:pPr>
            <a:r>
              <a:rPr lang="en-US" dirty="0">
                <a:solidFill>
                  <a:schemeClr val="bg1"/>
                </a:solidFill>
              </a:rPr>
              <a:t>SHIFT focus from me to God, from my glory to his Glory, from my desire to his desire</a:t>
            </a:r>
          </a:p>
          <a:p>
            <a:pPr defTabSz="844620">
              <a:defRPr/>
            </a:pPr>
            <a:endParaRPr lang="en-US" dirty="0">
              <a:solidFill>
                <a:schemeClr val="bg1"/>
              </a:solidFill>
            </a:endParaRPr>
          </a:p>
          <a:p>
            <a:pPr defTabSz="844620">
              <a:defRPr/>
            </a:pPr>
            <a:r>
              <a:rPr lang="en-US" dirty="0">
                <a:solidFill>
                  <a:schemeClr val="bg1"/>
                </a:solidFill>
              </a:rPr>
              <a:t>Lords prayer at communion last week – THY will be done, on earth as in heaven. Have to know what his will is.</a:t>
            </a:r>
          </a:p>
          <a:p>
            <a:pPr defTabSz="844620">
              <a:defRPr/>
            </a:pPr>
            <a:endParaRPr lang="en-US" dirty="0">
              <a:solidFill>
                <a:schemeClr val="bg1"/>
              </a:solidFill>
            </a:endParaRPr>
          </a:p>
          <a:p>
            <a:pPr defTabSz="844620">
              <a:defRPr/>
            </a:pPr>
            <a:r>
              <a:rPr lang="en-US" dirty="0">
                <a:solidFill>
                  <a:schemeClr val="bg1"/>
                </a:solidFill>
              </a:rPr>
              <a:t>(( 7</a:t>
            </a:r>
            <a:r>
              <a:rPr lang="en-US" baseline="30000" dirty="0">
                <a:solidFill>
                  <a:schemeClr val="bg1"/>
                </a:solidFill>
              </a:rPr>
              <a:t>th</a:t>
            </a:r>
            <a:r>
              <a:rPr lang="en-US" dirty="0">
                <a:solidFill>
                  <a:schemeClr val="bg1"/>
                </a:solidFill>
              </a:rPr>
              <a:t> and final point )) We are rewarded for this. Yes, doing it because God says so is reason enough, but God doesn’t want us to be obedient little robots only. 1 Peter 5:7 – our heavenly father cares for us. Matthew 6:8 – he knows what we need before we ask. He has rewards for us when we shift our focus. &lt;Click&gt;</a:t>
            </a:r>
          </a:p>
          <a:p>
            <a:endParaRPr lang="en-US" dirty="0"/>
          </a:p>
        </p:txBody>
      </p:sp>
      <p:sp>
        <p:nvSpPr>
          <p:cNvPr id="4" name="Slide Number Placeholder 3"/>
          <p:cNvSpPr>
            <a:spLocks noGrp="1"/>
          </p:cNvSpPr>
          <p:nvPr>
            <p:ph type="sldNum" sz="quarter" idx="5"/>
          </p:nvPr>
        </p:nvSpPr>
        <p:spPr/>
        <p:txBody>
          <a:bodyPr/>
          <a:lstStyle/>
          <a:p>
            <a:fld id="{72324EBA-54D3-45F1-9A0A-BDEB83CA518A}" type="slidenum">
              <a:rPr lang="en-US" smtClean="0"/>
              <a:t>25</a:t>
            </a:fld>
            <a:endParaRPr lang="en-US" dirty="0"/>
          </a:p>
        </p:txBody>
      </p:sp>
    </p:spTree>
    <p:extLst>
      <p:ext uri="{BB962C8B-B14F-4D97-AF65-F5344CB8AC3E}">
        <p14:creationId xmlns:p14="http://schemas.microsoft.com/office/powerpoint/2010/main" val="1188365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3014" indent="-203014">
              <a:buAutoNum type="arabicParenR"/>
            </a:pPr>
            <a:r>
              <a:rPr lang="en-US" dirty="0"/>
              <a:t>Might be simply saying something nice to them. Anonymously or otherwise</a:t>
            </a:r>
          </a:p>
          <a:p>
            <a:pPr marL="203014" indent="-203014">
              <a:buAutoNum type="arabicParenR"/>
            </a:pPr>
            <a:endParaRPr lang="en-US" dirty="0"/>
          </a:p>
          <a:p>
            <a:pPr marL="203014" indent="-203014">
              <a:buAutoNum type="arabicParenR"/>
            </a:pPr>
            <a:r>
              <a:rPr lang="en-US" dirty="0"/>
              <a:t>Going back to the beginning. We are called to “be the church”. As our song sang, will they know Amman International Church worships the God of the Universe by our love not just for each other, but for people who are hard to love?</a:t>
            </a:r>
          </a:p>
          <a:p>
            <a:pPr marL="203014" indent="-203014">
              <a:buAutoNum type="arabicParenR"/>
            </a:pPr>
            <a:endParaRPr lang="en-US" dirty="0"/>
          </a:p>
          <a:p>
            <a:pPr marL="203014" indent="-203014">
              <a:buAutoNum type="arabicParenR"/>
            </a:pPr>
            <a:r>
              <a:rPr lang="en-US" dirty="0"/>
              <a:t>Notice “and” – it’s all of them. And notice they are gifts, not tasks. Does your life reflect the Galatians passaged? If not, invite the holy spirit to make you into the person he made you to be. </a:t>
            </a:r>
          </a:p>
          <a:p>
            <a:pPr marL="203014" indent="-203014">
              <a:buAutoNum type="arabicParenR"/>
            </a:pPr>
            <a:endParaRPr lang="en-US" dirty="0"/>
          </a:p>
          <a:p>
            <a:pPr marL="203014" indent="-203014">
              <a:buAutoNum type="arabicParenR"/>
            </a:pPr>
            <a:endParaRPr lang="en-US" dirty="0"/>
          </a:p>
        </p:txBody>
      </p:sp>
      <p:sp>
        <p:nvSpPr>
          <p:cNvPr id="4" name="Slide Number Placeholder 3"/>
          <p:cNvSpPr>
            <a:spLocks noGrp="1"/>
          </p:cNvSpPr>
          <p:nvPr>
            <p:ph type="sldNum" sz="quarter" idx="5"/>
          </p:nvPr>
        </p:nvSpPr>
        <p:spPr/>
        <p:txBody>
          <a:bodyPr/>
          <a:lstStyle/>
          <a:p>
            <a:fld id="{72324EBA-54D3-45F1-9A0A-BDEB83CA518A}" type="slidenum">
              <a:rPr lang="en-US" smtClean="0"/>
              <a:t>26</a:t>
            </a:fld>
            <a:endParaRPr lang="en-US" dirty="0"/>
          </a:p>
        </p:txBody>
      </p:sp>
    </p:spTree>
    <p:extLst>
      <p:ext uri="{BB962C8B-B14F-4D97-AF65-F5344CB8AC3E}">
        <p14:creationId xmlns:p14="http://schemas.microsoft.com/office/powerpoint/2010/main" val="185292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12057"/>
            <a:r>
              <a:rPr lang="en-US" dirty="0"/>
              <a:t>How are we doing?</a:t>
            </a:r>
          </a:p>
          <a:p>
            <a:pPr defTabSz="812057"/>
            <a:endParaRPr lang="en-US" dirty="0"/>
          </a:p>
          <a:p>
            <a:pPr defTabSz="812057"/>
            <a:r>
              <a:rPr lang="en-US" dirty="0"/>
              <a:t>2) Do you use your unique gifts to shift focus from yourself to others?</a:t>
            </a:r>
          </a:p>
          <a:p>
            <a:endParaRPr lang="en-US" dirty="0"/>
          </a:p>
          <a:p>
            <a:endParaRPr lang="en-US" dirty="0"/>
          </a:p>
        </p:txBody>
      </p:sp>
      <p:sp>
        <p:nvSpPr>
          <p:cNvPr id="4" name="Slide Number Placeholder 3"/>
          <p:cNvSpPr>
            <a:spLocks noGrp="1"/>
          </p:cNvSpPr>
          <p:nvPr>
            <p:ph type="sldNum" sz="quarter" idx="5"/>
          </p:nvPr>
        </p:nvSpPr>
        <p:spPr/>
        <p:txBody>
          <a:bodyPr/>
          <a:lstStyle/>
          <a:p>
            <a:fld id="{72324EBA-54D3-45F1-9A0A-BDEB83CA518A}" type="slidenum">
              <a:rPr lang="en-US" smtClean="0"/>
              <a:t>27</a:t>
            </a:fld>
            <a:endParaRPr lang="en-US" dirty="0"/>
          </a:p>
        </p:txBody>
      </p:sp>
    </p:spTree>
    <p:extLst>
      <p:ext uri="{BB962C8B-B14F-4D97-AF65-F5344CB8AC3E}">
        <p14:creationId xmlns:p14="http://schemas.microsoft.com/office/powerpoint/2010/main" val="653074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Holy Spirit, without you, this ask is impossible. We are fallen people who cannot be the church you ask us to be, or the individuals you want us to be, for our good and your glory, without you.</a:t>
            </a:r>
          </a:p>
          <a:p>
            <a:endParaRPr lang="en-US" dirty="0"/>
          </a:p>
          <a:p>
            <a:r>
              <a:rPr lang="en-US" dirty="0"/>
              <a:t>But with you, we can glorify the father by humbly loving and serving others the world or our experience tells us are unworthy</a:t>
            </a:r>
          </a:p>
          <a:p>
            <a:endParaRPr lang="en-US" dirty="0"/>
          </a:p>
          <a:p>
            <a:r>
              <a:rPr lang="en-US" dirty="0"/>
              <a:t>Because you encourage us, Jesus, and from you we receive encouragement and comfort in love from the Holy Spirit, complete OUR joy as we live and work and strive together towards one desire, to love you and serve you. </a:t>
            </a:r>
          </a:p>
          <a:p>
            <a:endParaRPr lang="en-US" dirty="0"/>
          </a:p>
          <a:p>
            <a:r>
              <a:rPr lang="en-US" dirty="0"/>
              <a:t>Help us look different, that people see something different in the way we act with a heart for others’ interests instead of our own, that we value them above ourselves, that we are devoid of selfish ambition or conceit.</a:t>
            </a:r>
          </a:p>
          <a:p>
            <a:endParaRPr lang="en-US" dirty="0"/>
          </a:p>
          <a:p>
            <a:r>
              <a:rPr lang="en-US" dirty="0"/>
              <a:t>Lord, please help us trust you to provide our needs to free us to live the other-centered life you call us to lead. Amen.</a:t>
            </a:r>
          </a:p>
          <a:p>
            <a:endParaRPr lang="en-US" dirty="0"/>
          </a:p>
        </p:txBody>
      </p:sp>
      <p:sp>
        <p:nvSpPr>
          <p:cNvPr id="4" name="Slide Number Placeholder 3"/>
          <p:cNvSpPr>
            <a:spLocks noGrp="1"/>
          </p:cNvSpPr>
          <p:nvPr>
            <p:ph type="sldNum" sz="quarter" idx="5"/>
          </p:nvPr>
        </p:nvSpPr>
        <p:spPr/>
        <p:txBody>
          <a:bodyPr/>
          <a:lstStyle/>
          <a:p>
            <a:fld id="{72324EBA-54D3-45F1-9A0A-BDEB83CA518A}" type="slidenum">
              <a:rPr lang="en-US" smtClean="0"/>
              <a:t>28</a:t>
            </a:fld>
            <a:endParaRPr lang="en-US" dirty="0"/>
          </a:p>
        </p:txBody>
      </p:sp>
    </p:spTree>
    <p:extLst>
      <p:ext uri="{BB962C8B-B14F-4D97-AF65-F5344CB8AC3E}">
        <p14:creationId xmlns:p14="http://schemas.microsoft.com/office/powerpoint/2010/main" val="3304108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24EBA-54D3-45F1-9A0A-BDEB83CA51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638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 a lot of things very quickly. Giving my life to Jesus was not one of them.</a:t>
            </a:r>
          </a:p>
          <a:p>
            <a:endParaRPr lang="en-US" dirty="0"/>
          </a:p>
          <a:p>
            <a:r>
              <a:rPr lang="en-US" dirty="0"/>
              <a:t>Looking back, I can see myriad ways he was pursuing me. There wasn’t a Sunday that I didn’t miss church, and I prayed. A lot. God knew what I wanted </a:t>
            </a:r>
            <a:r>
              <a:rPr lang="en-US" dirty="0">
                <a:sym typeface="Wingdings" panose="05000000000000000000" pitchFamily="2" charset="2"/>
              </a:rPr>
              <a:t></a:t>
            </a:r>
            <a:r>
              <a:rPr lang="en-US" dirty="0"/>
              <a:t> I kept God on the margins.</a:t>
            </a:r>
          </a:p>
          <a:p>
            <a:endParaRPr lang="en-US" dirty="0"/>
          </a:p>
          <a:p>
            <a:r>
              <a:rPr lang="en-US" dirty="0"/>
              <a:t>In my 40s, ~20 years into marriage and about that long into a corporate finance career, with teen-aged children, I gave my life to Christ. Suzanne rededicated her life. </a:t>
            </a:r>
          </a:p>
          <a:p>
            <a:endParaRPr lang="en-US" dirty="0"/>
          </a:p>
          <a:p>
            <a:r>
              <a:rPr lang="en-US" dirty="0"/>
              <a:t>&lt; Click&gt; Then this happened. Notice who’s wet and who’s dry. Yep, got it backwards. As infants, we baptized them. As adults, they baptized us.</a:t>
            </a:r>
          </a:p>
          <a:p>
            <a:endParaRPr lang="en-US" dirty="0"/>
          </a:p>
          <a:p>
            <a:r>
              <a:rPr lang="en-US" dirty="0"/>
              <a:t>None of this would have happened without me relinquishing my life to Jesus.</a:t>
            </a:r>
          </a:p>
          <a:p>
            <a:endParaRPr lang="en-US" dirty="0"/>
          </a:p>
          <a:p>
            <a:r>
              <a:rPr lang="en-US" dirty="0"/>
              <a:t>(( First Point )) That’s what today’s verses teach us and why I shared my story – when our lives are changed by Jesus by the work of the Holy Spirit, we look different – we are different</a:t>
            </a:r>
          </a:p>
        </p:txBody>
      </p:sp>
      <p:sp>
        <p:nvSpPr>
          <p:cNvPr id="4" name="Slide Number Placeholder 3"/>
          <p:cNvSpPr>
            <a:spLocks noGrp="1"/>
          </p:cNvSpPr>
          <p:nvPr>
            <p:ph type="sldNum" sz="quarter" idx="5"/>
          </p:nvPr>
        </p:nvSpPr>
        <p:spPr/>
        <p:txBody>
          <a:bodyPr/>
          <a:lstStyle/>
          <a:p>
            <a:fld id="{72324EBA-54D3-45F1-9A0A-BDEB83CA518A}" type="slidenum">
              <a:rPr lang="en-US" smtClean="0"/>
              <a:t>3</a:t>
            </a:fld>
            <a:endParaRPr lang="en-US" dirty="0"/>
          </a:p>
        </p:txBody>
      </p:sp>
    </p:spTree>
    <p:extLst>
      <p:ext uri="{BB962C8B-B14F-4D97-AF65-F5344CB8AC3E}">
        <p14:creationId xmlns:p14="http://schemas.microsoft.com/office/powerpoint/2010/main" val="1867189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Dr. Piper.</a:t>
            </a:r>
          </a:p>
          <a:p>
            <a:endParaRPr lang="en-US" dirty="0"/>
          </a:p>
          <a:p>
            <a:endParaRPr lang="en-US" dirty="0"/>
          </a:p>
        </p:txBody>
      </p:sp>
      <p:sp>
        <p:nvSpPr>
          <p:cNvPr id="4" name="Slide Number Placeholder 3"/>
          <p:cNvSpPr>
            <a:spLocks noGrp="1"/>
          </p:cNvSpPr>
          <p:nvPr>
            <p:ph type="sldNum" sz="quarter" idx="5"/>
          </p:nvPr>
        </p:nvSpPr>
        <p:spPr/>
        <p:txBody>
          <a:bodyPr/>
          <a:lstStyle/>
          <a:p>
            <a:fld id="{72324EBA-54D3-45F1-9A0A-BDEB83CA518A}" type="slidenum">
              <a:rPr lang="en-US" smtClean="0"/>
              <a:t>4</a:t>
            </a:fld>
            <a:endParaRPr lang="en-US" dirty="0"/>
          </a:p>
        </p:txBody>
      </p:sp>
    </p:spTree>
    <p:extLst>
      <p:ext uri="{BB962C8B-B14F-4D97-AF65-F5344CB8AC3E}">
        <p14:creationId xmlns:p14="http://schemas.microsoft.com/office/powerpoint/2010/main" val="252024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12057"/>
            <a:r>
              <a:rPr lang="en-US" dirty="0"/>
              <a:t>Let’s dig in. I will have 7 points for you today</a:t>
            </a:r>
          </a:p>
          <a:p>
            <a:endParaRPr lang="en-US" dirty="0"/>
          </a:p>
          <a:p>
            <a:r>
              <a:rPr lang="en-US" dirty="0"/>
              <a:t>1 – my story. Not about what I have done but what he has done and is going in and through me. Born again.</a:t>
            </a:r>
          </a:p>
          <a:p>
            <a:endParaRPr lang="en-US" dirty="0"/>
          </a:p>
          <a:p>
            <a:r>
              <a:rPr lang="en-US" dirty="0"/>
              <a:t>5 – even if you are on the right track, you are still going to get run over if you just sit there</a:t>
            </a:r>
          </a:p>
          <a:p>
            <a:endParaRPr lang="en-US" dirty="0"/>
          </a:p>
          <a:p>
            <a:r>
              <a:rPr lang="en-US" dirty="0"/>
              <a:t>6 – No just doing it that matters, but how</a:t>
            </a:r>
          </a:p>
          <a:p>
            <a:endParaRPr lang="en-US" dirty="0"/>
          </a:p>
          <a:p>
            <a:r>
              <a:rPr lang="en-US" dirty="0"/>
              <a:t>&lt;Click&gt; Paul gives us a promise and a command, but in reverse order – the command comes out of the promise.</a:t>
            </a:r>
          </a:p>
          <a:p>
            <a:endParaRPr lang="en-US" dirty="0"/>
          </a:p>
          <a:p>
            <a:r>
              <a:rPr lang="en-US" dirty="0"/>
              <a:t>Let’s pray</a:t>
            </a:r>
          </a:p>
          <a:p>
            <a:endParaRPr lang="en-US" dirty="0"/>
          </a:p>
          <a:p>
            <a:r>
              <a:rPr lang="en-US" b="0" i="0" dirty="0">
                <a:solidFill>
                  <a:srgbClr val="222222"/>
                </a:solidFill>
                <a:effectLst/>
                <a:latin typeface="Arial" panose="020B0604020202020204" pitchFamily="34" charset="0"/>
              </a:rPr>
              <a:t>Let the words of my mouth and the meditation of my heart be acceptable in your sight, O LORD, my rock and my redeemer.</a:t>
            </a:r>
          </a:p>
          <a:p>
            <a:r>
              <a:rPr lang="en-US" b="0" i="0" dirty="0">
                <a:solidFill>
                  <a:srgbClr val="222222"/>
                </a:solidFill>
                <a:effectLst/>
                <a:latin typeface="Arial" panose="020B0604020202020204" pitchFamily="34" charset="0"/>
              </a:rPr>
              <a:t>Open ears, minds and hearts to what you would speak through me. </a:t>
            </a:r>
            <a:endParaRPr lang="en-US" dirty="0"/>
          </a:p>
        </p:txBody>
      </p:sp>
      <p:sp>
        <p:nvSpPr>
          <p:cNvPr id="4" name="Slide Number Placeholder 3"/>
          <p:cNvSpPr>
            <a:spLocks noGrp="1"/>
          </p:cNvSpPr>
          <p:nvPr>
            <p:ph type="sldNum" sz="quarter" idx="5"/>
          </p:nvPr>
        </p:nvSpPr>
        <p:spPr/>
        <p:txBody>
          <a:bodyPr/>
          <a:lstStyle/>
          <a:p>
            <a:fld id="{72324EBA-54D3-45F1-9A0A-BDEB83CA518A}" type="slidenum">
              <a:rPr lang="en-US" smtClean="0"/>
              <a:t>5</a:t>
            </a:fld>
            <a:endParaRPr lang="en-US" dirty="0"/>
          </a:p>
        </p:txBody>
      </p:sp>
    </p:spTree>
    <p:extLst>
      <p:ext uri="{BB962C8B-B14F-4D97-AF65-F5344CB8AC3E}">
        <p14:creationId xmlns:p14="http://schemas.microsoft.com/office/powerpoint/2010/main" val="13545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read – give folks a break from my voice.</a:t>
            </a:r>
          </a:p>
          <a:p>
            <a:endParaRPr lang="en-US" dirty="0"/>
          </a:p>
        </p:txBody>
      </p:sp>
      <p:sp>
        <p:nvSpPr>
          <p:cNvPr id="4" name="Slide Number Placeholder 3"/>
          <p:cNvSpPr>
            <a:spLocks noGrp="1"/>
          </p:cNvSpPr>
          <p:nvPr>
            <p:ph type="sldNum" sz="quarter" idx="5"/>
          </p:nvPr>
        </p:nvSpPr>
        <p:spPr/>
        <p:txBody>
          <a:bodyPr/>
          <a:lstStyle/>
          <a:p>
            <a:fld id="{72324EBA-54D3-45F1-9A0A-BDEB83CA518A}" type="slidenum">
              <a:rPr lang="en-US" smtClean="0"/>
              <a:t>6</a:t>
            </a:fld>
            <a:endParaRPr lang="en-US" dirty="0"/>
          </a:p>
        </p:txBody>
      </p:sp>
    </p:spTree>
    <p:extLst>
      <p:ext uri="{BB962C8B-B14F-4D97-AF65-F5344CB8AC3E}">
        <p14:creationId xmlns:p14="http://schemas.microsoft.com/office/powerpoint/2010/main" val="1902306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beginning would seem to be a good place to start.</a:t>
            </a:r>
          </a:p>
          <a:p>
            <a:endParaRPr lang="en-US" dirty="0"/>
          </a:p>
          <a:p>
            <a:r>
              <a:rPr lang="en-US" dirty="0"/>
              <a:t>Paul loves to use if-then, so, therefore, and then put a bunch of words between that and his point</a:t>
            </a:r>
          </a:p>
        </p:txBody>
      </p:sp>
      <p:sp>
        <p:nvSpPr>
          <p:cNvPr id="4" name="Slide Number Placeholder 3"/>
          <p:cNvSpPr>
            <a:spLocks noGrp="1"/>
          </p:cNvSpPr>
          <p:nvPr>
            <p:ph type="sldNum" sz="quarter" idx="5"/>
          </p:nvPr>
        </p:nvSpPr>
        <p:spPr/>
        <p:txBody>
          <a:bodyPr/>
          <a:lstStyle/>
          <a:p>
            <a:fld id="{72324EBA-54D3-45F1-9A0A-BDEB83CA518A}" type="slidenum">
              <a:rPr lang="en-US" smtClean="0"/>
              <a:t>7</a:t>
            </a:fld>
            <a:endParaRPr lang="en-US" dirty="0"/>
          </a:p>
        </p:txBody>
      </p:sp>
    </p:spTree>
    <p:extLst>
      <p:ext uri="{BB962C8B-B14F-4D97-AF65-F5344CB8AC3E}">
        <p14:creationId xmlns:p14="http://schemas.microsoft.com/office/powerpoint/2010/main" val="359314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chapter breaks in Paul’s letters, so this would have flowed right from the passage on which Pastor Dan preached last week.</a:t>
            </a:r>
          </a:p>
          <a:p>
            <a:endParaRPr lang="en-US" dirty="0"/>
          </a:p>
          <a:p>
            <a:r>
              <a:rPr lang="en-US" dirty="0"/>
              <a:t>1:27 can be summed up in Eph 4:1</a:t>
            </a:r>
          </a:p>
          <a:p>
            <a:endParaRPr lang="en-US" dirty="0"/>
          </a:p>
          <a:p>
            <a:endParaRPr lang="en-US" dirty="0"/>
          </a:p>
        </p:txBody>
      </p:sp>
      <p:sp>
        <p:nvSpPr>
          <p:cNvPr id="4" name="Slide Number Placeholder 3"/>
          <p:cNvSpPr>
            <a:spLocks noGrp="1"/>
          </p:cNvSpPr>
          <p:nvPr>
            <p:ph type="sldNum" sz="quarter" idx="5"/>
          </p:nvPr>
        </p:nvSpPr>
        <p:spPr/>
        <p:txBody>
          <a:bodyPr/>
          <a:lstStyle/>
          <a:p>
            <a:fld id="{72324EBA-54D3-45F1-9A0A-BDEB83CA518A}" type="slidenum">
              <a:rPr lang="en-US" smtClean="0"/>
              <a:t>8</a:t>
            </a:fld>
            <a:endParaRPr lang="en-US" dirty="0"/>
          </a:p>
        </p:txBody>
      </p:sp>
    </p:spTree>
    <p:extLst>
      <p:ext uri="{BB962C8B-B14F-4D97-AF65-F5344CB8AC3E}">
        <p14:creationId xmlns:p14="http://schemas.microsoft.com/office/powerpoint/2010/main" val="2853977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that mean? </a:t>
            </a:r>
          </a:p>
        </p:txBody>
      </p:sp>
      <p:sp>
        <p:nvSpPr>
          <p:cNvPr id="4" name="Slide Number Placeholder 3"/>
          <p:cNvSpPr>
            <a:spLocks noGrp="1"/>
          </p:cNvSpPr>
          <p:nvPr>
            <p:ph type="sldNum" sz="quarter" idx="5"/>
          </p:nvPr>
        </p:nvSpPr>
        <p:spPr/>
        <p:txBody>
          <a:bodyPr/>
          <a:lstStyle/>
          <a:p>
            <a:fld id="{72324EBA-54D3-45F1-9A0A-BDEB83CA518A}" type="slidenum">
              <a:rPr lang="en-US" smtClean="0"/>
              <a:t>9</a:t>
            </a:fld>
            <a:endParaRPr lang="en-US" dirty="0"/>
          </a:p>
        </p:txBody>
      </p:sp>
    </p:spTree>
    <p:extLst>
      <p:ext uri="{BB962C8B-B14F-4D97-AF65-F5344CB8AC3E}">
        <p14:creationId xmlns:p14="http://schemas.microsoft.com/office/powerpoint/2010/main" val="102997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34107B-0E53-48C8-9B5E-37A239201CF1}" type="datetimeFigureOut">
              <a:rPr lang="en-US" smtClean="0"/>
              <a:t>3/18/23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dirty="0"/>
          </a:p>
        </p:txBody>
      </p:sp>
    </p:spTree>
    <p:extLst>
      <p:ext uri="{BB962C8B-B14F-4D97-AF65-F5344CB8AC3E}">
        <p14:creationId xmlns:p14="http://schemas.microsoft.com/office/powerpoint/2010/main" val="179179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3/18/23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dirty="0"/>
          </a:p>
        </p:txBody>
      </p:sp>
    </p:spTree>
    <p:extLst>
      <p:ext uri="{BB962C8B-B14F-4D97-AF65-F5344CB8AC3E}">
        <p14:creationId xmlns:p14="http://schemas.microsoft.com/office/powerpoint/2010/main" val="192398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3/18/23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dirty="0"/>
          </a:p>
        </p:txBody>
      </p:sp>
    </p:spTree>
    <p:extLst>
      <p:ext uri="{BB962C8B-B14F-4D97-AF65-F5344CB8AC3E}">
        <p14:creationId xmlns:p14="http://schemas.microsoft.com/office/powerpoint/2010/main" val="1609205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34107B-0E53-48C8-9B5E-37A239201CF1}"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2133630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2343081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34107B-0E53-48C8-9B5E-37A239201CF1}"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895035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34107B-0E53-48C8-9B5E-37A239201CF1}" type="datetimeFigureOut">
              <a:rPr lang="en-US" smtClean="0"/>
              <a:t>3/18/23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236420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34107B-0E53-48C8-9B5E-37A239201CF1}" type="datetimeFigureOut">
              <a:rPr lang="en-US" smtClean="0"/>
              <a:t>3/18/23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262083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34107B-0E53-48C8-9B5E-37A239201CF1}" type="datetimeFigureOut">
              <a:rPr lang="en-US" smtClean="0"/>
              <a:t>3/18/23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3140576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4107B-0E53-48C8-9B5E-37A239201CF1}" type="datetimeFigureOut">
              <a:rPr lang="en-US" smtClean="0"/>
              <a:t>3/18/23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3536944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4107B-0E53-48C8-9B5E-37A239201CF1}" type="datetimeFigureOut">
              <a:rPr lang="en-US" smtClean="0"/>
              <a:t>3/18/23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354456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3/18/23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dirty="0"/>
          </a:p>
        </p:txBody>
      </p:sp>
    </p:spTree>
    <p:extLst>
      <p:ext uri="{BB962C8B-B14F-4D97-AF65-F5344CB8AC3E}">
        <p14:creationId xmlns:p14="http://schemas.microsoft.com/office/powerpoint/2010/main" val="2888549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4107B-0E53-48C8-9B5E-37A239201CF1}" type="datetimeFigureOut">
              <a:rPr lang="en-US" smtClean="0"/>
              <a:t>3/18/23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2401039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929551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241868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07560844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73301287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39420574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48643053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6614721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52861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5038979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34107B-0E53-48C8-9B5E-37A239201CF1}" type="datetimeFigureOut">
              <a:rPr lang="en-US" smtClean="0"/>
              <a:t>3/18/23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dirty="0"/>
          </a:p>
        </p:txBody>
      </p:sp>
    </p:spTree>
    <p:extLst>
      <p:ext uri="{BB962C8B-B14F-4D97-AF65-F5344CB8AC3E}">
        <p14:creationId xmlns:p14="http://schemas.microsoft.com/office/powerpoint/2010/main" val="1466863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8297613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6421400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07188768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10262206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34107B-0E53-48C8-9B5E-37A239201CF1}" type="datetimeFigureOut">
              <a:rPr lang="en-US" smtClean="0"/>
              <a:t>3/18/23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dirty="0"/>
          </a:p>
        </p:txBody>
      </p:sp>
    </p:spTree>
    <p:extLst>
      <p:ext uri="{BB962C8B-B14F-4D97-AF65-F5344CB8AC3E}">
        <p14:creationId xmlns:p14="http://schemas.microsoft.com/office/powerpoint/2010/main" val="1382681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34107B-0E53-48C8-9B5E-37A239201CF1}" type="datetimeFigureOut">
              <a:rPr lang="en-US" smtClean="0"/>
              <a:t>3/18/23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01455F-AEB2-47BD-907B-40A7EB0AF91D}" type="slidenum">
              <a:rPr lang="en-US" smtClean="0"/>
              <a:t>‹#›</a:t>
            </a:fld>
            <a:endParaRPr lang="en-US" dirty="0"/>
          </a:p>
        </p:txBody>
      </p:sp>
    </p:spTree>
    <p:extLst>
      <p:ext uri="{BB962C8B-B14F-4D97-AF65-F5344CB8AC3E}">
        <p14:creationId xmlns:p14="http://schemas.microsoft.com/office/powerpoint/2010/main" val="137922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34107B-0E53-48C8-9B5E-37A239201CF1}" type="datetimeFigureOut">
              <a:rPr lang="en-US" smtClean="0"/>
              <a:t>3/18/23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01455F-AEB2-47BD-907B-40A7EB0AF91D}" type="slidenum">
              <a:rPr lang="en-US" smtClean="0"/>
              <a:t>‹#›</a:t>
            </a:fld>
            <a:endParaRPr lang="en-US" dirty="0"/>
          </a:p>
        </p:txBody>
      </p:sp>
    </p:spTree>
    <p:extLst>
      <p:ext uri="{BB962C8B-B14F-4D97-AF65-F5344CB8AC3E}">
        <p14:creationId xmlns:p14="http://schemas.microsoft.com/office/powerpoint/2010/main" val="108205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4107B-0E53-48C8-9B5E-37A239201CF1}" type="datetimeFigureOut">
              <a:rPr lang="en-US" smtClean="0"/>
              <a:t>3/18/23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01455F-AEB2-47BD-907B-40A7EB0AF91D}" type="slidenum">
              <a:rPr lang="en-US" smtClean="0"/>
              <a:t>‹#›</a:t>
            </a:fld>
            <a:endParaRPr lang="en-US" dirty="0"/>
          </a:p>
        </p:txBody>
      </p:sp>
    </p:spTree>
    <p:extLst>
      <p:ext uri="{BB962C8B-B14F-4D97-AF65-F5344CB8AC3E}">
        <p14:creationId xmlns:p14="http://schemas.microsoft.com/office/powerpoint/2010/main" val="215122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4107B-0E53-48C8-9B5E-37A239201CF1}" type="datetimeFigureOut">
              <a:rPr lang="en-US" smtClean="0"/>
              <a:t>3/18/23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dirty="0"/>
          </a:p>
        </p:txBody>
      </p:sp>
    </p:spTree>
    <p:extLst>
      <p:ext uri="{BB962C8B-B14F-4D97-AF65-F5344CB8AC3E}">
        <p14:creationId xmlns:p14="http://schemas.microsoft.com/office/powerpoint/2010/main" val="419459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4107B-0E53-48C8-9B5E-37A239201CF1}" type="datetimeFigureOut">
              <a:rPr lang="en-US" smtClean="0"/>
              <a:t>3/18/23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dirty="0"/>
          </a:p>
        </p:txBody>
      </p:sp>
    </p:spTree>
    <p:extLst>
      <p:ext uri="{BB962C8B-B14F-4D97-AF65-F5344CB8AC3E}">
        <p14:creationId xmlns:p14="http://schemas.microsoft.com/office/powerpoint/2010/main" val="4083324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4107B-0E53-48C8-9B5E-37A239201CF1}" type="datetimeFigureOut">
              <a:rPr lang="en-US" smtClean="0"/>
              <a:t>3/18/23</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1455F-AEB2-47BD-907B-40A7EB0AF91D}" type="slidenum">
              <a:rPr lang="en-US" smtClean="0"/>
              <a:t>‹#›</a:t>
            </a:fld>
            <a:endParaRPr lang="en-US" dirty="0"/>
          </a:p>
        </p:txBody>
      </p:sp>
    </p:spTree>
    <p:extLst>
      <p:ext uri="{BB962C8B-B14F-4D97-AF65-F5344CB8AC3E}">
        <p14:creationId xmlns:p14="http://schemas.microsoft.com/office/powerpoint/2010/main" val="371268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4107B-0E53-48C8-9B5E-37A239201CF1}" type="datetimeFigureOut">
              <a:rPr lang="en-US" smtClean="0"/>
              <a:t>3/18/23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1455F-AEB2-47BD-907B-40A7EB0AF91D}" type="slidenum">
              <a:rPr lang="en-US" smtClean="0"/>
              <a:t>‹#›</a:t>
            </a:fld>
            <a:endParaRPr lang="en-US"/>
          </a:p>
        </p:txBody>
      </p:sp>
    </p:spTree>
    <p:extLst>
      <p:ext uri="{BB962C8B-B14F-4D97-AF65-F5344CB8AC3E}">
        <p14:creationId xmlns:p14="http://schemas.microsoft.com/office/powerpoint/2010/main" val="3836307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24405596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xml"/><Relationship Id="rId7"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8.xml"/><Relationship Id="rId3" Type="http://schemas.openxmlformats.org/officeDocument/2006/relationships/notesSlide" Target="../notesSlides/notesSlide26.xml"/><Relationship Id="rId7" Type="http://schemas.openxmlformats.org/officeDocument/2006/relationships/image" Target="../media/image30.png"/><Relationship Id="rId12" Type="http://schemas.openxmlformats.org/officeDocument/2006/relationships/customXml" Target="../ink/ink7.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customXml" Target="../ink/ink2.xml"/><Relationship Id="rId11" Type="http://schemas.openxmlformats.org/officeDocument/2006/relationships/customXml" Target="../ink/ink6.xml"/><Relationship Id="rId5" Type="http://schemas.openxmlformats.org/officeDocument/2006/relationships/image" Target="../media/image20.png"/><Relationship Id="rId10" Type="http://schemas.openxmlformats.org/officeDocument/2006/relationships/customXml" Target="../ink/ink5.xml"/><Relationship Id="rId4" Type="http://schemas.openxmlformats.org/officeDocument/2006/relationships/customXml" Target="../ink/ink1.xml"/><Relationship Id="rId9" Type="http://schemas.openxmlformats.org/officeDocument/2006/relationships/customXml" Target="../ink/ink4.xml"/><Relationship Id="rId14" Type="http://schemas.openxmlformats.org/officeDocument/2006/relationships/customXml" Target="../ink/ink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9.jpe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B07B990-61B4-4BE6-AEC4-DF9E623334A6}"/>
              </a:ext>
            </a:extLst>
          </p:cNvPr>
          <p:cNvSpPr txBox="1"/>
          <p:nvPr/>
        </p:nvSpPr>
        <p:spPr>
          <a:xfrm>
            <a:off x="0" y="98695"/>
            <a:ext cx="12192000" cy="120032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rgbClr val="FFFF00"/>
                </a:solidFill>
                <a:effectLst>
                  <a:glow rad="139700">
                    <a:schemeClr val="tx1"/>
                  </a:glow>
                </a:effectLst>
              </a:rPr>
              <a:t>Philippians 2:1-4</a:t>
            </a:r>
          </a:p>
        </p:txBody>
      </p:sp>
      <p:sp>
        <p:nvSpPr>
          <p:cNvPr id="2" name="TextBox 1">
            <a:extLst>
              <a:ext uri="{FF2B5EF4-FFF2-40B4-BE49-F238E27FC236}">
                <a16:creationId xmlns:a16="http://schemas.microsoft.com/office/drawing/2014/main" id="{7DC6EBA3-EE04-499B-B324-AB8CD1E2786B}"/>
              </a:ext>
            </a:extLst>
          </p:cNvPr>
          <p:cNvSpPr txBox="1"/>
          <p:nvPr/>
        </p:nvSpPr>
        <p:spPr>
          <a:xfrm>
            <a:off x="0" y="1764209"/>
            <a:ext cx="12192000" cy="1446550"/>
          </a:xfrm>
          <a:prstGeom prst="rect">
            <a:avLst/>
          </a:prstGeom>
          <a:noFill/>
        </p:spPr>
        <p:txBody>
          <a:bodyPr wrap="square" rtlCol="0">
            <a:spAutoFit/>
          </a:bodyPr>
          <a:lstStyle/>
          <a:p>
            <a:pPr algn="ctr"/>
            <a:r>
              <a:rPr lang="en-US" sz="8800" b="1" dirty="0">
                <a:solidFill>
                  <a:schemeClr val="bg1"/>
                </a:solidFill>
                <a:effectLst>
                  <a:glow rad="139700">
                    <a:schemeClr val="tx1"/>
                  </a:glow>
                </a:effectLst>
                <a:latin typeface="Calibri" panose="020F0502020204030204" pitchFamily="34" charset="0"/>
                <a:cs typeface="Calibri" panose="020F0502020204030204" pitchFamily="34" charset="0"/>
              </a:rPr>
              <a:t>Unity &amp; Humility</a:t>
            </a:r>
          </a:p>
        </p:txBody>
      </p:sp>
      <p:sp>
        <p:nvSpPr>
          <p:cNvPr id="3" name="Rectangle 2">
            <a:extLst>
              <a:ext uri="{FF2B5EF4-FFF2-40B4-BE49-F238E27FC236}">
                <a16:creationId xmlns:a16="http://schemas.microsoft.com/office/drawing/2014/main" id="{6A9EDB84-CF87-6EDC-1B29-270C1A3E6539}"/>
              </a:ext>
            </a:extLst>
          </p:cNvPr>
          <p:cNvSpPr>
            <a:spLocks noChangeArrowheads="1"/>
          </p:cNvSpPr>
          <p:nvPr/>
        </p:nvSpPr>
        <p:spPr bwMode="auto">
          <a:xfrm>
            <a:off x="0" y="5486400"/>
            <a:ext cx="12192000" cy="1403552"/>
          </a:xfrm>
          <a:prstGeom prst="rect">
            <a:avLst/>
          </a:prstGeom>
          <a:no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David Harakal</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Amman International Church, Jordan (AmmanChurch.org)</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custDataLst>
      <p:tags r:id="rId1"/>
    </p:custDataLst>
    <p:extLst>
      <p:ext uri="{BB962C8B-B14F-4D97-AF65-F5344CB8AC3E}">
        <p14:creationId xmlns:p14="http://schemas.microsoft.com/office/powerpoint/2010/main" val="2411640248"/>
      </p:ext>
    </p:extLst>
  </p:cSld>
  <p:clrMapOvr>
    <a:masterClrMapping/>
  </p:clrMapOvr>
  <p:extLst>
    <p:ext uri="{E180D4A7-C9FB-4DFB-919C-405C955672EB}">
      <p14:showEvtLst xmlns:p14="http://schemas.microsoft.com/office/powerpoint/2010/main">
        <p14:playEvt time="19"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72563-B3EC-6175-2D76-4ABEB724857D}"/>
              </a:ext>
            </a:extLst>
          </p:cNvPr>
          <p:cNvSpPr>
            <a:spLocks noGrp="1"/>
          </p:cNvSpPr>
          <p:nvPr>
            <p:ph idx="1"/>
          </p:nvPr>
        </p:nvSpPr>
        <p:spPr>
          <a:xfrm>
            <a:off x="179614" y="1329304"/>
            <a:ext cx="11838215" cy="2801826"/>
          </a:xfrm>
        </p:spPr>
        <p:txBody>
          <a:bodyPr>
            <a:noAutofit/>
          </a:bodyPr>
          <a:lstStyle/>
          <a:p>
            <a:pPr marL="0" indent="0">
              <a:buNone/>
            </a:pPr>
            <a:r>
              <a:rPr lang="en-US" sz="3600" dirty="0">
                <a:solidFill>
                  <a:schemeClr val="bg1"/>
                </a:solidFill>
                <a:effectLst>
                  <a:glow rad="139700">
                    <a:schemeClr val="tx1"/>
                  </a:glow>
                </a:effectLst>
              </a:rPr>
              <a:t>… be of the same mind, have the same love, be in full accord and of one mind. </a:t>
            </a:r>
          </a:p>
          <a:p>
            <a:r>
              <a:rPr lang="en-US" sz="4000" dirty="0">
                <a:solidFill>
                  <a:schemeClr val="bg1"/>
                </a:solidFill>
                <a:effectLst>
                  <a:glow rad="139700">
                    <a:schemeClr val="tx1"/>
                  </a:glow>
                </a:effectLst>
              </a:rPr>
              <a:t>We do not have the same intelligence</a:t>
            </a:r>
          </a:p>
          <a:p>
            <a:r>
              <a:rPr lang="en-US" sz="4000" dirty="0">
                <a:solidFill>
                  <a:schemeClr val="bg1"/>
                </a:solidFill>
                <a:effectLst>
                  <a:glow rad="139700">
                    <a:schemeClr val="tx1"/>
                  </a:glow>
                </a:effectLst>
              </a:rPr>
              <a:t>We do not have the same emotional intelligence</a:t>
            </a:r>
          </a:p>
          <a:p>
            <a:r>
              <a:rPr lang="en-US" sz="4000" dirty="0">
                <a:solidFill>
                  <a:schemeClr val="bg1"/>
                </a:solidFill>
                <a:effectLst>
                  <a:glow rad="139700">
                    <a:schemeClr val="tx1"/>
                  </a:glow>
                </a:effectLst>
              </a:rPr>
              <a:t>Some are artistic. Some can’t draw a straight line.</a:t>
            </a:r>
          </a:p>
          <a:p>
            <a:r>
              <a:rPr lang="en-US" sz="4000" dirty="0">
                <a:solidFill>
                  <a:srgbClr val="FFFF00"/>
                </a:solidFill>
                <a:effectLst>
                  <a:glow rad="139700">
                    <a:schemeClr val="tx1"/>
                  </a:glow>
                </a:effectLst>
              </a:rPr>
              <a:t>Do we all share the same desire to serve Jesus?</a:t>
            </a:r>
          </a:p>
        </p:txBody>
      </p:sp>
      <p:sp>
        <p:nvSpPr>
          <p:cNvPr id="8" name="Title 7">
            <a:extLst>
              <a:ext uri="{FF2B5EF4-FFF2-40B4-BE49-F238E27FC236}">
                <a16:creationId xmlns:a16="http://schemas.microsoft.com/office/drawing/2014/main" id="{540F4D6E-E8AA-E790-5CD5-325FCCCE3554}"/>
              </a:ext>
            </a:extLst>
          </p:cNvPr>
          <p:cNvSpPr txBox="1">
            <a:spLocks noGrp="1"/>
          </p:cNvSpPr>
          <p:nvPr>
            <p:ph type="title"/>
          </p:nvPr>
        </p:nvSpPr>
        <p:spPr>
          <a:xfrm>
            <a:off x="609600" y="-142961"/>
            <a:ext cx="10972800" cy="120032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rgbClr val="FFFF00"/>
                </a:solidFill>
                <a:effectLst>
                  <a:glow rad="139700">
                    <a:schemeClr val="tx1"/>
                  </a:glow>
                </a:effectLst>
              </a:rPr>
              <a:t>Philippians 2:1-2</a:t>
            </a:r>
          </a:p>
        </p:txBody>
      </p:sp>
      <p:pic>
        <p:nvPicPr>
          <p:cNvPr id="1026" name="Picture 2" descr="Chat GPT Collective Consciousness">
            <a:extLst>
              <a:ext uri="{FF2B5EF4-FFF2-40B4-BE49-F238E27FC236}">
                <a16:creationId xmlns:a16="http://schemas.microsoft.com/office/drawing/2014/main" id="{B1B3DD94-FCBB-D275-FD88-9CBFA50B34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335" y="1699738"/>
            <a:ext cx="4207329" cy="420732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AF72A5D-C82D-2312-B623-70E81057C47D}"/>
              </a:ext>
            </a:extLst>
          </p:cNvPr>
          <p:cNvGrpSpPr/>
          <p:nvPr/>
        </p:nvGrpSpPr>
        <p:grpSpPr>
          <a:xfrm>
            <a:off x="9802587" y="6156520"/>
            <a:ext cx="2389413" cy="619441"/>
            <a:chOff x="9300135" y="8784480"/>
            <a:chExt cx="2891859" cy="870798"/>
          </a:xfrm>
        </p:grpSpPr>
        <p:sp>
          <p:nvSpPr>
            <p:cNvPr id="9" name="Rectangle: Rounded Corners 8">
              <a:extLst>
                <a:ext uri="{FF2B5EF4-FFF2-40B4-BE49-F238E27FC236}">
                  <a16:creationId xmlns:a16="http://schemas.microsoft.com/office/drawing/2014/main" id="{97A7AE65-C9AF-59AD-8275-DC2A1830E60D}"/>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361F0FA-C473-E83C-7614-C7E023BBC116}"/>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2) Gifts → Unity</a:t>
              </a:r>
            </a:p>
          </p:txBody>
        </p:sp>
      </p:grpSp>
      <p:pic>
        <p:nvPicPr>
          <p:cNvPr id="16" name="Picture 15">
            <a:extLst>
              <a:ext uri="{FF2B5EF4-FFF2-40B4-BE49-F238E27FC236}">
                <a16:creationId xmlns:a16="http://schemas.microsoft.com/office/drawing/2014/main" id="{4392F1A4-C378-5D3D-8D7D-E26330E002CA}"/>
              </a:ext>
            </a:extLst>
          </p:cNvPr>
          <p:cNvPicPr>
            <a:picLocks noChangeAspect="1"/>
          </p:cNvPicPr>
          <p:nvPr/>
        </p:nvPicPr>
        <p:blipFill rotWithShape="1">
          <a:blip r:embed="rId5"/>
          <a:srcRect r="1669"/>
          <a:stretch/>
        </p:blipFill>
        <p:spPr>
          <a:xfrm>
            <a:off x="3576745" y="1699738"/>
            <a:ext cx="5038507" cy="4184402"/>
          </a:xfrm>
          <a:prstGeom prst="rect">
            <a:avLst/>
          </a:prstGeom>
        </p:spPr>
      </p:pic>
      <p:grpSp>
        <p:nvGrpSpPr>
          <p:cNvPr id="17" name="Group 16">
            <a:extLst>
              <a:ext uri="{FF2B5EF4-FFF2-40B4-BE49-F238E27FC236}">
                <a16:creationId xmlns:a16="http://schemas.microsoft.com/office/drawing/2014/main" id="{663E3484-2314-EEAC-2443-28A20A4DC4CB}"/>
              </a:ext>
            </a:extLst>
          </p:cNvPr>
          <p:cNvGrpSpPr/>
          <p:nvPr/>
        </p:nvGrpSpPr>
        <p:grpSpPr>
          <a:xfrm>
            <a:off x="3576745" y="1525984"/>
            <a:ext cx="4798667" cy="4554836"/>
            <a:chOff x="3878035" y="1329304"/>
            <a:chExt cx="4321629" cy="4207330"/>
          </a:xfrm>
        </p:grpSpPr>
        <p:sp>
          <p:nvSpPr>
            <p:cNvPr id="2" name="Oval 1">
              <a:extLst>
                <a:ext uri="{FF2B5EF4-FFF2-40B4-BE49-F238E27FC236}">
                  <a16:creationId xmlns:a16="http://schemas.microsoft.com/office/drawing/2014/main" id="{5F6FC625-932B-3DFE-9ED6-8AE8A80C3786}"/>
                </a:ext>
              </a:extLst>
            </p:cNvPr>
            <p:cNvSpPr/>
            <p:nvPr/>
          </p:nvSpPr>
          <p:spPr>
            <a:xfrm>
              <a:off x="3878035" y="1329304"/>
              <a:ext cx="4321629" cy="4207330"/>
            </a:xfrm>
            <a:prstGeom prst="ellipse">
              <a:avLst/>
            </a:prstGeom>
            <a:noFill/>
            <a:ln w="317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92558A9A-DA22-D576-7704-97CB4F2071F9}"/>
                </a:ext>
              </a:extLst>
            </p:cNvPr>
            <p:cNvCxnSpPr>
              <a:cxnSpLocks/>
            </p:cNvCxnSpPr>
            <p:nvPr/>
          </p:nvCxnSpPr>
          <p:spPr>
            <a:xfrm flipV="1">
              <a:off x="4510923" y="1941484"/>
              <a:ext cx="3055852" cy="2975031"/>
            </a:xfrm>
            <a:prstGeom prst="line">
              <a:avLst/>
            </a:prstGeom>
            <a:ln w="317500">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244412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fltVal val="0.5"/>
                                          </p:val>
                                        </p:tav>
                                        <p:tav tm="100000">
                                          <p:val>
                                            <p:strVal val="#ppt_x"/>
                                          </p:val>
                                        </p:tav>
                                      </p:tavLst>
                                    </p:anim>
                                    <p:anim calcmode="lin" valueType="num">
                                      <p:cBhvr>
                                        <p:cTn id="21"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102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6"/>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72563-B3EC-6175-2D76-4ABEB724857D}"/>
              </a:ext>
            </a:extLst>
          </p:cNvPr>
          <p:cNvSpPr>
            <a:spLocks noGrp="1"/>
          </p:cNvSpPr>
          <p:nvPr>
            <p:ph idx="1"/>
          </p:nvPr>
        </p:nvSpPr>
        <p:spPr>
          <a:xfrm>
            <a:off x="176892" y="645607"/>
            <a:ext cx="11838215" cy="2801826"/>
          </a:xfrm>
        </p:spPr>
        <p:txBody>
          <a:bodyPr>
            <a:noAutofit/>
          </a:bodyPr>
          <a:lstStyle/>
          <a:p>
            <a:pPr>
              <a:spcBef>
                <a:spcPts val="0"/>
              </a:spcBef>
            </a:pPr>
            <a:r>
              <a:rPr lang="en-US" sz="4000" dirty="0">
                <a:solidFill>
                  <a:schemeClr val="bg1"/>
                </a:solidFill>
                <a:effectLst>
                  <a:glow rad="139700">
                    <a:schemeClr val="tx1"/>
                  </a:glow>
                </a:effectLst>
              </a:rPr>
              <a:t>At what cost?</a:t>
            </a:r>
          </a:p>
          <a:p>
            <a:pPr lvl="1">
              <a:spcBef>
                <a:spcPts val="0"/>
              </a:spcBef>
            </a:pPr>
            <a:r>
              <a:rPr lang="en-US" sz="4000" dirty="0">
                <a:solidFill>
                  <a:schemeClr val="bg1"/>
                </a:solidFill>
                <a:effectLst>
                  <a:glow rad="139700">
                    <a:schemeClr val="tx1"/>
                  </a:glow>
                </a:effectLst>
              </a:rPr>
              <a:t> Home country</a:t>
            </a:r>
          </a:p>
          <a:p>
            <a:pPr lvl="1">
              <a:spcBef>
                <a:spcPts val="0"/>
              </a:spcBef>
            </a:pPr>
            <a:r>
              <a:rPr lang="en-US" sz="4000" dirty="0">
                <a:solidFill>
                  <a:schemeClr val="bg1"/>
                </a:solidFill>
                <a:effectLst>
                  <a:glow rad="139700">
                    <a:schemeClr val="tx1"/>
                  </a:glow>
                </a:effectLst>
              </a:rPr>
              <a:t> With extended family</a:t>
            </a:r>
          </a:p>
          <a:p>
            <a:pPr lvl="1">
              <a:spcBef>
                <a:spcPts val="0"/>
              </a:spcBef>
            </a:pPr>
            <a:r>
              <a:rPr lang="en-US" sz="4000" dirty="0">
                <a:solidFill>
                  <a:schemeClr val="bg1"/>
                </a:solidFill>
                <a:effectLst>
                  <a:glow rad="139700">
                    <a:schemeClr val="tx1"/>
                  </a:glow>
                </a:effectLst>
              </a:rPr>
              <a:t> Familiar culture</a:t>
            </a:r>
          </a:p>
          <a:p>
            <a:pPr lvl="1">
              <a:spcBef>
                <a:spcPts val="0"/>
              </a:spcBef>
            </a:pPr>
            <a:r>
              <a:rPr lang="en-US" sz="4000" dirty="0">
                <a:solidFill>
                  <a:schemeClr val="bg1"/>
                </a:solidFill>
                <a:effectLst>
                  <a:glow rad="139700">
                    <a:schemeClr val="tx1"/>
                  </a:glow>
                </a:effectLst>
              </a:rPr>
              <a:t> Land of our family’s heritage</a:t>
            </a:r>
          </a:p>
          <a:p>
            <a:pPr lvl="1">
              <a:spcBef>
                <a:spcPts val="0"/>
              </a:spcBef>
            </a:pPr>
            <a:r>
              <a:rPr lang="en-US" sz="4000" dirty="0">
                <a:solidFill>
                  <a:schemeClr val="bg1"/>
                </a:solidFill>
                <a:effectLst>
                  <a:glow rad="139700">
                    <a:schemeClr val="tx1"/>
                  </a:glow>
                </a:effectLst>
              </a:rPr>
              <a:t> Our pride</a:t>
            </a:r>
          </a:p>
          <a:p>
            <a:pPr lvl="1">
              <a:spcBef>
                <a:spcPts val="0"/>
              </a:spcBef>
            </a:pPr>
            <a:r>
              <a:rPr lang="en-US" sz="4000" dirty="0">
                <a:solidFill>
                  <a:schemeClr val="bg1"/>
                </a:solidFill>
                <a:effectLst>
                  <a:glow rad="139700">
                    <a:schemeClr val="tx1"/>
                  </a:glow>
                </a:effectLst>
              </a:rPr>
              <a:t> Our identify in accomplishment</a:t>
            </a:r>
          </a:p>
          <a:p>
            <a:pPr>
              <a:spcBef>
                <a:spcPts val="0"/>
              </a:spcBef>
            </a:pPr>
            <a:r>
              <a:rPr lang="en-US" sz="4000" dirty="0">
                <a:solidFill>
                  <a:srgbClr val="FFFF00"/>
                </a:solidFill>
                <a:effectLst>
                  <a:glow rad="139700">
                    <a:schemeClr val="tx1"/>
                  </a:glow>
                </a:effectLst>
              </a:rPr>
              <a:t>We are a community with little in common but Jesus</a:t>
            </a:r>
          </a:p>
          <a:p>
            <a:pPr lvl="1">
              <a:spcBef>
                <a:spcPts val="0"/>
              </a:spcBef>
            </a:pPr>
            <a:r>
              <a:rPr lang="en-US" sz="4000" dirty="0">
                <a:solidFill>
                  <a:schemeClr val="bg1"/>
                </a:solidFill>
                <a:effectLst>
                  <a:glow rad="139700">
                    <a:schemeClr val="tx1"/>
                  </a:glow>
                </a:effectLst>
              </a:rPr>
              <a:t> AIC is a tiny hint of what heaven will be like</a:t>
            </a:r>
          </a:p>
        </p:txBody>
      </p:sp>
      <p:sp>
        <p:nvSpPr>
          <p:cNvPr id="8" name="Title 7">
            <a:extLst>
              <a:ext uri="{FF2B5EF4-FFF2-40B4-BE49-F238E27FC236}">
                <a16:creationId xmlns:a16="http://schemas.microsoft.com/office/drawing/2014/main" id="{540F4D6E-E8AA-E790-5CD5-325FCCCE3554}"/>
              </a:ext>
            </a:extLst>
          </p:cNvPr>
          <p:cNvSpPr txBox="1">
            <a:spLocks noGrp="1"/>
          </p:cNvSpPr>
          <p:nvPr>
            <p:ph type="title"/>
          </p:nvPr>
        </p:nvSpPr>
        <p:spPr>
          <a:xfrm>
            <a:off x="4533902" y="45443"/>
            <a:ext cx="7598229" cy="120032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rgbClr val="FFFF00"/>
                </a:solidFill>
                <a:effectLst>
                  <a:glow rad="139700">
                    <a:schemeClr val="tx1"/>
                  </a:glow>
                </a:effectLst>
              </a:rPr>
              <a:t>Philippians 2:1-2</a:t>
            </a:r>
          </a:p>
        </p:txBody>
      </p:sp>
      <p:cxnSp>
        <p:nvCxnSpPr>
          <p:cNvPr id="4" name="Straight Connector 3">
            <a:extLst>
              <a:ext uri="{FF2B5EF4-FFF2-40B4-BE49-F238E27FC236}">
                <a16:creationId xmlns:a16="http://schemas.microsoft.com/office/drawing/2014/main" id="{2BE34733-D1F2-05A3-CDBB-DC3F7B6C29F4}"/>
              </a:ext>
            </a:extLst>
          </p:cNvPr>
          <p:cNvCxnSpPr>
            <a:cxnSpLocks/>
          </p:cNvCxnSpPr>
          <p:nvPr/>
        </p:nvCxnSpPr>
        <p:spPr>
          <a:xfrm>
            <a:off x="1094014" y="1681840"/>
            <a:ext cx="2890157"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129BF1A-CEAC-51E0-497F-6FCA3FF928CE}"/>
              </a:ext>
            </a:extLst>
          </p:cNvPr>
          <p:cNvCxnSpPr>
            <a:cxnSpLocks/>
          </p:cNvCxnSpPr>
          <p:nvPr/>
        </p:nvCxnSpPr>
        <p:spPr>
          <a:xfrm>
            <a:off x="1183821" y="2275113"/>
            <a:ext cx="4335236"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169CA3-CA9B-A8BB-9F56-C81AA5E146DB}"/>
              </a:ext>
            </a:extLst>
          </p:cNvPr>
          <p:cNvCxnSpPr>
            <a:cxnSpLocks/>
          </p:cNvCxnSpPr>
          <p:nvPr/>
        </p:nvCxnSpPr>
        <p:spPr>
          <a:xfrm>
            <a:off x="1197430" y="2862937"/>
            <a:ext cx="3145970"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C37E5AA-3EEB-951E-3758-E74C4766D10C}"/>
              </a:ext>
            </a:extLst>
          </p:cNvPr>
          <p:cNvCxnSpPr>
            <a:cxnSpLocks/>
          </p:cNvCxnSpPr>
          <p:nvPr/>
        </p:nvCxnSpPr>
        <p:spPr>
          <a:xfrm>
            <a:off x="1094014" y="3450770"/>
            <a:ext cx="5796643" cy="10882"/>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6C1F01-7271-5E84-F795-360132994988}"/>
              </a:ext>
            </a:extLst>
          </p:cNvPr>
          <p:cNvCxnSpPr>
            <a:cxnSpLocks/>
          </p:cNvCxnSpPr>
          <p:nvPr/>
        </p:nvCxnSpPr>
        <p:spPr>
          <a:xfrm>
            <a:off x="1197430" y="4076697"/>
            <a:ext cx="1921327"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763D56-7A7A-003E-AE82-8334F599649B}"/>
              </a:ext>
            </a:extLst>
          </p:cNvPr>
          <p:cNvCxnSpPr>
            <a:cxnSpLocks/>
          </p:cNvCxnSpPr>
          <p:nvPr/>
        </p:nvCxnSpPr>
        <p:spPr>
          <a:xfrm>
            <a:off x="1197430" y="4680855"/>
            <a:ext cx="6362699"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4A26430-B699-2B87-CC1C-B48E5EC595CC}"/>
              </a:ext>
            </a:extLst>
          </p:cNvPr>
          <p:cNvGrpSpPr/>
          <p:nvPr/>
        </p:nvGrpSpPr>
        <p:grpSpPr>
          <a:xfrm>
            <a:off x="9802587" y="6156520"/>
            <a:ext cx="2389413" cy="619441"/>
            <a:chOff x="9300135" y="8784480"/>
            <a:chExt cx="2891859" cy="870798"/>
          </a:xfrm>
        </p:grpSpPr>
        <p:sp>
          <p:nvSpPr>
            <p:cNvPr id="12" name="Rectangle: Rounded Corners 11">
              <a:extLst>
                <a:ext uri="{FF2B5EF4-FFF2-40B4-BE49-F238E27FC236}">
                  <a16:creationId xmlns:a16="http://schemas.microsoft.com/office/drawing/2014/main" id="{E6CFE070-3DFD-331B-C814-F44390D9230B}"/>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8AB2A46-3427-BDBE-8709-71BB2CF00F61}"/>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2) Gifts → Unity</a:t>
              </a:r>
            </a:p>
          </p:txBody>
        </p:sp>
      </p:grpSp>
    </p:spTree>
    <p:custDataLst>
      <p:tags r:id="rId1"/>
    </p:custDataLst>
    <p:extLst>
      <p:ext uri="{BB962C8B-B14F-4D97-AF65-F5344CB8AC3E}">
        <p14:creationId xmlns:p14="http://schemas.microsoft.com/office/powerpoint/2010/main" val="17532257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0F4D6E-E8AA-E790-5CD5-325FCCCE3554}"/>
              </a:ext>
            </a:extLst>
          </p:cNvPr>
          <p:cNvSpPr txBox="1">
            <a:spLocks noGrp="1"/>
          </p:cNvSpPr>
          <p:nvPr>
            <p:ph type="title"/>
          </p:nvPr>
        </p:nvSpPr>
        <p:spPr>
          <a:xfrm>
            <a:off x="609600" y="-142961"/>
            <a:ext cx="10972800" cy="120032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rgbClr val="FFFF00"/>
                </a:solidFill>
                <a:effectLst>
                  <a:glow rad="139700">
                    <a:schemeClr val="tx1"/>
                  </a:glow>
                </a:effectLst>
              </a:rPr>
              <a:t>1 Corinthians 12:4-7</a:t>
            </a:r>
          </a:p>
        </p:txBody>
      </p:sp>
      <p:sp>
        <p:nvSpPr>
          <p:cNvPr id="21" name="TextBox 20">
            <a:extLst>
              <a:ext uri="{FF2B5EF4-FFF2-40B4-BE49-F238E27FC236}">
                <a16:creationId xmlns:a16="http://schemas.microsoft.com/office/drawing/2014/main" id="{BBAF8999-F74E-4DA9-5715-E52C0A354142}"/>
              </a:ext>
            </a:extLst>
          </p:cNvPr>
          <p:cNvSpPr txBox="1"/>
          <p:nvPr/>
        </p:nvSpPr>
        <p:spPr>
          <a:xfrm>
            <a:off x="322489" y="1057368"/>
            <a:ext cx="11547022" cy="5262979"/>
          </a:xfrm>
          <a:prstGeom prst="rect">
            <a:avLst/>
          </a:prstGeom>
          <a:noFill/>
        </p:spPr>
        <p:txBody>
          <a:bodyPr wrap="square" rtlCol="0">
            <a:spAutoFit/>
          </a:bodyPr>
          <a:lstStyle/>
          <a:p>
            <a:r>
              <a:rPr lang="en-US" sz="4800" dirty="0">
                <a:solidFill>
                  <a:schemeClr val="bg1"/>
                </a:solidFill>
                <a:effectLst>
                  <a:glow rad="139700">
                    <a:schemeClr val="tx1"/>
                  </a:glow>
                </a:effectLst>
              </a:rPr>
              <a:t>Now there are varieties of gifts, but the same Spirit; and there are varieties of service, but the same Lord; and there are varieties of activities, but it is the same God who empowers them all in everyone. To each is given the manifestation of the Spirit for the common good. </a:t>
            </a:r>
          </a:p>
        </p:txBody>
      </p:sp>
      <p:cxnSp>
        <p:nvCxnSpPr>
          <p:cNvPr id="23" name="Straight Connector 22">
            <a:extLst>
              <a:ext uri="{FF2B5EF4-FFF2-40B4-BE49-F238E27FC236}">
                <a16:creationId xmlns:a16="http://schemas.microsoft.com/office/drawing/2014/main" id="{3ECF6614-E1D0-71FE-A111-8D3C5A625214}"/>
              </a:ext>
            </a:extLst>
          </p:cNvPr>
          <p:cNvCxnSpPr/>
          <p:nvPr/>
        </p:nvCxnSpPr>
        <p:spPr>
          <a:xfrm>
            <a:off x="8539843" y="4806051"/>
            <a:ext cx="2468336" cy="0"/>
          </a:xfrm>
          <a:prstGeom prst="line">
            <a:avLst/>
          </a:prstGeom>
          <a:ln w="101600">
            <a:solidFill>
              <a:srgbClr val="FFFF00"/>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322196-84E8-96E8-2AA7-55E1DC174D71}"/>
              </a:ext>
            </a:extLst>
          </p:cNvPr>
          <p:cNvCxnSpPr>
            <a:cxnSpLocks/>
          </p:cNvCxnSpPr>
          <p:nvPr/>
        </p:nvCxnSpPr>
        <p:spPr>
          <a:xfrm>
            <a:off x="495300" y="5578937"/>
            <a:ext cx="10512879" cy="0"/>
          </a:xfrm>
          <a:prstGeom prst="line">
            <a:avLst/>
          </a:prstGeom>
          <a:ln w="101600">
            <a:solidFill>
              <a:srgbClr val="FFFF00"/>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BD7F986-93B1-BBA8-8141-961530FFCEDA}"/>
              </a:ext>
            </a:extLst>
          </p:cNvPr>
          <p:cNvCxnSpPr>
            <a:cxnSpLocks/>
          </p:cNvCxnSpPr>
          <p:nvPr/>
        </p:nvCxnSpPr>
        <p:spPr>
          <a:xfrm>
            <a:off x="495300" y="6199423"/>
            <a:ext cx="3603171" cy="0"/>
          </a:xfrm>
          <a:prstGeom prst="line">
            <a:avLst/>
          </a:prstGeom>
          <a:ln w="101600">
            <a:solidFill>
              <a:srgbClr val="FFFF00"/>
            </a:solidFill>
          </a:ln>
          <a:effectLst/>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6FA4824-BAF8-A168-D4EB-601FBA6706AF}"/>
              </a:ext>
            </a:extLst>
          </p:cNvPr>
          <p:cNvGrpSpPr/>
          <p:nvPr/>
        </p:nvGrpSpPr>
        <p:grpSpPr>
          <a:xfrm>
            <a:off x="9802587" y="6156520"/>
            <a:ext cx="2389413" cy="619441"/>
            <a:chOff x="9300135" y="8784480"/>
            <a:chExt cx="2891859" cy="870798"/>
          </a:xfrm>
        </p:grpSpPr>
        <p:sp>
          <p:nvSpPr>
            <p:cNvPr id="6" name="Rectangle: Rounded Corners 5">
              <a:extLst>
                <a:ext uri="{FF2B5EF4-FFF2-40B4-BE49-F238E27FC236}">
                  <a16:creationId xmlns:a16="http://schemas.microsoft.com/office/drawing/2014/main" id="{8ED98A0F-F295-3147-72B4-C0D9E103C362}"/>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BC491DB-FB4E-9F09-4BA6-216C683F37F7}"/>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2) Gifts → Unity</a:t>
              </a:r>
            </a:p>
          </p:txBody>
        </p:sp>
      </p:grpSp>
    </p:spTree>
    <p:custDataLst>
      <p:tags r:id="rId1"/>
    </p:custDataLst>
    <p:extLst>
      <p:ext uri="{BB962C8B-B14F-4D97-AF65-F5344CB8AC3E}">
        <p14:creationId xmlns:p14="http://schemas.microsoft.com/office/powerpoint/2010/main" val="328573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72563-B3EC-6175-2D76-4ABEB724857D}"/>
              </a:ext>
            </a:extLst>
          </p:cNvPr>
          <p:cNvSpPr>
            <a:spLocks noGrp="1"/>
          </p:cNvSpPr>
          <p:nvPr>
            <p:ph idx="1"/>
          </p:nvPr>
        </p:nvSpPr>
        <p:spPr>
          <a:xfrm>
            <a:off x="179614" y="1329304"/>
            <a:ext cx="11838215" cy="2801826"/>
          </a:xfrm>
        </p:spPr>
        <p:txBody>
          <a:bodyPr>
            <a:noAutofit/>
          </a:bodyPr>
          <a:lstStyle/>
          <a:p>
            <a:pPr marL="0" indent="0">
              <a:buNone/>
            </a:pPr>
            <a:r>
              <a:rPr lang="en-US" sz="4000" dirty="0">
                <a:solidFill>
                  <a:schemeClr val="bg1"/>
                </a:solidFill>
                <a:effectLst>
                  <a:glow rad="139700">
                    <a:schemeClr val="tx1"/>
                  </a:glow>
                </a:effectLst>
              </a:rPr>
              <a:t>So</a:t>
            </a:r>
            <a:r>
              <a:rPr lang="en-US" sz="4800" dirty="0">
                <a:solidFill>
                  <a:schemeClr val="bg1"/>
                </a:solidFill>
                <a:effectLst>
                  <a:glow rad="139700">
                    <a:schemeClr val="tx1"/>
                  </a:glow>
                </a:effectLst>
              </a:rPr>
              <a:t> if </a:t>
            </a:r>
            <a:r>
              <a:rPr lang="en-US" sz="4000" dirty="0">
                <a:solidFill>
                  <a:schemeClr val="bg1"/>
                </a:solidFill>
                <a:effectLst>
                  <a:glow rad="139700">
                    <a:schemeClr val="tx1"/>
                  </a:glow>
                </a:effectLst>
              </a:rPr>
              <a:t>there is any encouragement in Christ, any comfort from love, any participation in the Spirit, any affection and sympathy. </a:t>
            </a:r>
          </a:p>
          <a:p>
            <a:pPr marL="0" indent="0">
              <a:buNone/>
            </a:pPr>
            <a:r>
              <a:rPr lang="en-US" sz="4800" dirty="0">
                <a:solidFill>
                  <a:srgbClr val="FFFF00"/>
                </a:solidFill>
                <a:effectLst>
                  <a:glow rad="139700">
                    <a:schemeClr val="tx1"/>
                  </a:glow>
                </a:effectLst>
              </a:rPr>
              <a:t>If → A challenge:</a:t>
            </a:r>
          </a:p>
          <a:p>
            <a:r>
              <a:rPr lang="en-US" sz="4400" dirty="0">
                <a:solidFill>
                  <a:schemeClr val="bg1"/>
                </a:solidFill>
                <a:effectLst>
                  <a:glow rad="139700">
                    <a:schemeClr val="tx1"/>
                  </a:glow>
                </a:effectLst>
              </a:rPr>
              <a:t>Are you encouraged in Christ?</a:t>
            </a:r>
          </a:p>
          <a:p>
            <a:r>
              <a:rPr lang="en-US" sz="4400" dirty="0">
                <a:solidFill>
                  <a:schemeClr val="bg1"/>
                </a:solidFill>
                <a:effectLst>
                  <a:glow rad="139700">
                    <a:schemeClr val="tx1"/>
                  </a:glow>
                </a:effectLst>
              </a:rPr>
              <a:t>Do you find comfort from God’s Love?</a:t>
            </a:r>
          </a:p>
          <a:p>
            <a:r>
              <a:rPr lang="en-US" sz="4400" dirty="0">
                <a:solidFill>
                  <a:schemeClr val="bg1"/>
                </a:solidFill>
                <a:effectLst>
                  <a:glow rad="139700">
                    <a:schemeClr val="tx1"/>
                  </a:glow>
                </a:effectLst>
              </a:rPr>
              <a:t>Do you know the Holy Spirit’s presence?</a:t>
            </a:r>
            <a:endParaRPr lang="en-US" sz="3600" dirty="0">
              <a:solidFill>
                <a:schemeClr val="bg1"/>
              </a:solidFill>
              <a:effectLst>
                <a:glow rad="139700">
                  <a:schemeClr val="tx1"/>
                </a:glow>
              </a:effectLst>
            </a:endParaRPr>
          </a:p>
        </p:txBody>
      </p:sp>
      <p:sp>
        <p:nvSpPr>
          <p:cNvPr id="8" name="Title 7">
            <a:extLst>
              <a:ext uri="{FF2B5EF4-FFF2-40B4-BE49-F238E27FC236}">
                <a16:creationId xmlns:a16="http://schemas.microsoft.com/office/drawing/2014/main" id="{540F4D6E-E8AA-E790-5CD5-325FCCCE3554}"/>
              </a:ext>
            </a:extLst>
          </p:cNvPr>
          <p:cNvSpPr txBox="1">
            <a:spLocks noGrp="1"/>
          </p:cNvSpPr>
          <p:nvPr>
            <p:ph type="title"/>
          </p:nvPr>
        </p:nvSpPr>
        <p:spPr>
          <a:xfrm>
            <a:off x="609600" y="-142961"/>
            <a:ext cx="10972800" cy="120032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rgbClr val="FFFF00"/>
                </a:solidFill>
                <a:effectLst>
                  <a:glow rad="139700">
                    <a:schemeClr val="tx1"/>
                  </a:glow>
                </a:effectLst>
              </a:rPr>
              <a:t>Is God With Us?</a:t>
            </a:r>
          </a:p>
        </p:txBody>
      </p:sp>
      <p:grpSp>
        <p:nvGrpSpPr>
          <p:cNvPr id="6" name="Group 5">
            <a:extLst>
              <a:ext uri="{FF2B5EF4-FFF2-40B4-BE49-F238E27FC236}">
                <a16:creationId xmlns:a16="http://schemas.microsoft.com/office/drawing/2014/main" id="{8FDA4411-8A1C-2C3E-64A7-EF787540FDB2}"/>
              </a:ext>
            </a:extLst>
          </p:cNvPr>
          <p:cNvGrpSpPr/>
          <p:nvPr/>
        </p:nvGrpSpPr>
        <p:grpSpPr>
          <a:xfrm>
            <a:off x="666749" y="454008"/>
            <a:ext cx="2370366" cy="2646878"/>
            <a:chOff x="666749" y="454008"/>
            <a:chExt cx="2370366" cy="2646878"/>
          </a:xfrm>
        </p:grpSpPr>
        <p:sp>
          <p:nvSpPr>
            <p:cNvPr id="2" name="Rectangle: Rounded Corners 1">
              <a:extLst>
                <a:ext uri="{FF2B5EF4-FFF2-40B4-BE49-F238E27FC236}">
                  <a16:creationId xmlns:a16="http://schemas.microsoft.com/office/drawing/2014/main" id="{4CE4CD2B-89D3-B014-92F2-5AFCCDCE181A}"/>
                </a:ext>
              </a:extLst>
            </p:cNvPr>
            <p:cNvSpPr/>
            <p:nvPr/>
          </p:nvSpPr>
          <p:spPr>
            <a:xfrm>
              <a:off x="666749" y="1329304"/>
              <a:ext cx="898071" cy="783768"/>
            </a:xfrm>
            <a:prstGeom prst="roundRect">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57F3631-D656-9165-10BB-8347454A96F9}"/>
                </a:ext>
              </a:extLst>
            </p:cNvPr>
            <p:cNvSpPr txBox="1"/>
            <p:nvPr/>
          </p:nvSpPr>
          <p:spPr>
            <a:xfrm>
              <a:off x="1681842" y="454008"/>
              <a:ext cx="1355273" cy="2646878"/>
            </a:xfrm>
            <a:prstGeom prst="rect">
              <a:avLst/>
            </a:prstGeom>
            <a:noFill/>
          </p:spPr>
          <p:txBody>
            <a:bodyPr wrap="square" rtlCol="0">
              <a:spAutoFit/>
            </a:bodyPr>
            <a:lstStyle/>
            <a:p>
              <a:r>
                <a:rPr lang="en-US" sz="16600" dirty="0">
                  <a:solidFill>
                    <a:srgbClr val="FFFF00"/>
                  </a:solidFill>
                  <a:effectLst>
                    <a:glow rad="139700">
                      <a:schemeClr val="accent2">
                        <a:satMod val="175000"/>
                      </a:schemeClr>
                    </a:glow>
                  </a:effectLst>
                </a:rPr>
                <a:t>?</a:t>
              </a:r>
            </a:p>
          </p:txBody>
        </p:sp>
      </p:grpSp>
      <p:grpSp>
        <p:nvGrpSpPr>
          <p:cNvPr id="4" name="Group 3">
            <a:extLst>
              <a:ext uri="{FF2B5EF4-FFF2-40B4-BE49-F238E27FC236}">
                <a16:creationId xmlns:a16="http://schemas.microsoft.com/office/drawing/2014/main" id="{594FF4A5-2E38-547F-E01F-4C46FD223A0A}"/>
              </a:ext>
            </a:extLst>
          </p:cNvPr>
          <p:cNvGrpSpPr/>
          <p:nvPr/>
        </p:nvGrpSpPr>
        <p:grpSpPr>
          <a:xfrm>
            <a:off x="9802587" y="6156520"/>
            <a:ext cx="2389413" cy="619441"/>
            <a:chOff x="9300135" y="8784480"/>
            <a:chExt cx="2891859" cy="870798"/>
          </a:xfrm>
        </p:grpSpPr>
        <p:sp>
          <p:nvSpPr>
            <p:cNvPr id="7" name="Rectangle: Rounded Corners 6">
              <a:extLst>
                <a:ext uri="{FF2B5EF4-FFF2-40B4-BE49-F238E27FC236}">
                  <a16:creationId xmlns:a16="http://schemas.microsoft.com/office/drawing/2014/main" id="{89BD3925-32D0-7580-ED9A-60E5A4FCFD71}"/>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D46473C-1325-A242-D810-97E0AC8E3C94}"/>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3) Helper</a:t>
              </a:r>
            </a:p>
          </p:txBody>
        </p:sp>
      </p:grpSp>
    </p:spTree>
    <p:custDataLst>
      <p:tags r:id="rId1"/>
    </p:custDataLst>
    <p:extLst>
      <p:ext uri="{BB962C8B-B14F-4D97-AF65-F5344CB8AC3E}">
        <p14:creationId xmlns:p14="http://schemas.microsoft.com/office/powerpoint/2010/main" val="2780524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72563-B3EC-6175-2D76-4ABEB724857D}"/>
              </a:ext>
            </a:extLst>
          </p:cNvPr>
          <p:cNvSpPr>
            <a:spLocks noGrp="1"/>
          </p:cNvSpPr>
          <p:nvPr>
            <p:ph idx="1"/>
          </p:nvPr>
        </p:nvSpPr>
        <p:spPr>
          <a:xfrm>
            <a:off x="179614" y="1329304"/>
            <a:ext cx="11838215" cy="2801826"/>
          </a:xfrm>
        </p:spPr>
        <p:txBody>
          <a:bodyPr>
            <a:noAutofit/>
          </a:bodyPr>
          <a:lstStyle/>
          <a:p>
            <a:pPr marL="0" indent="0">
              <a:buNone/>
            </a:pPr>
            <a:r>
              <a:rPr lang="en-US" sz="3600" dirty="0">
                <a:solidFill>
                  <a:schemeClr val="bg1"/>
                </a:solidFill>
                <a:effectLst>
                  <a:glow rad="139700">
                    <a:schemeClr val="tx1"/>
                  </a:glow>
                </a:effectLst>
              </a:rPr>
              <a:t>&lt;Therefore, because&gt; there is </a:t>
            </a:r>
            <a:r>
              <a:rPr lang="en-US" sz="3600" dirty="0">
                <a:solidFill>
                  <a:srgbClr val="FFFF00"/>
                </a:solidFill>
                <a:effectLst>
                  <a:glow rad="139700">
                    <a:schemeClr val="tx1"/>
                  </a:glow>
                </a:effectLst>
              </a:rPr>
              <a:t>encouragement in Christ</a:t>
            </a:r>
            <a:r>
              <a:rPr lang="en-US" sz="3600" dirty="0">
                <a:solidFill>
                  <a:schemeClr val="bg1"/>
                </a:solidFill>
                <a:effectLst>
                  <a:glow rad="139700">
                    <a:schemeClr val="tx1"/>
                  </a:glow>
                </a:effectLst>
              </a:rPr>
              <a:t>, </a:t>
            </a:r>
            <a:r>
              <a:rPr lang="en-US" sz="3600" dirty="0">
                <a:solidFill>
                  <a:srgbClr val="FFFF00"/>
                </a:solidFill>
                <a:effectLst>
                  <a:glow rad="139700">
                    <a:schemeClr val="tx1"/>
                  </a:glow>
                </a:effectLst>
              </a:rPr>
              <a:t>comfort </a:t>
            </a:r>
            <a:r>
              <a:rPr lang="en-US" sz="3600" dirty="0">
                <a:solidFill>
                  <a:schemeClr val="bg1"/>
                </a:solidFill>
                <a:effectLst>
                  <a:glow rad="139700">
                    <a:schemeClr val="tx1"/>
                  </a:glow>
                </a:effectLst>
              </a:rPr>
              <a:t>from love, </a:t>
            </a:r>
            <a:r>
              <a:rPr lang="en-US" sz="3600" dirty="0">
                <a:solidFill>
                  <a:srgbClr val="FFFF00"/>
                </a:solidFill>
                <a:effectLst>
                  <a:glow rad="139700">
                    <a:schemeClr val="tx1"/>
                  </a:glow>
                </a:effectLst>
              </a:rPr>
              <a:t>participation in the Spirit</a:t>
            </a:r>
            <a:r>
              <a:rPr lang="en-US" sz="3600" dirty="0">
                <a:solidFill>
                  <a:schemeClr val="bg1"/>
                </a:solidFill>
                <a:effectLst>
                  <a:glow rad="139700">
                    <a:schemeClr val="tx1"/>
                  </a:glow>
                </a:effectLst>
              </a:rPr>
              <a:t>, </a:t>
            </a:r>
            <a:r>
              <a:rPr lang="en-US" sz="3600" dirty="0">
                <a:solidFill>
                  <a:srgbClr val="FFFF00"/>
                </a:solidFill>
                <a:effectLst>
                  <a:glow rad="139700">
                    <a:schemeClr val="tx1"/>
                  </a:glow>
                </a:effectLst>
              </a:rPr>
              <a:t>affection</a:t>
            </a:r>
            <a:r>
              <a:rPr lang="en-US" sz="3600" dirty="0">
                <a:solidFill>
                  <a:schemeClr val="bg1"/>
                </a:solidFill>
                <a:effectLst>
                  <a:glow rad="139700">
                    <a:schemeClr val="tx1"/>
                  </a:glow>
                </a:effectLst>
              </a:rPr>
              <a:t> and </a:t>
            </a:r>
            <a:r>
              <a:rPr lang="en-US" sz="3600" dirty="0">
                <a:solidFill>
                  <a:srgbClr val="FFFF00"/>
                </a:solidFill>
                <a:effectLst>
                  <a:glow rad="139700">
                    <a:schemeClr val="tx1"/>
                  </a:glow>
                </a:effectLst>
              </a:rPr>
              <a:t>sympathy.</a:t>
            </a:r>
            <a:r>
              <a:rPr lang="en-US" sz="3600" dirty="0">
                <a:solidFill>
                  <a:schemeClr val="bg1"/>
                </a:solidFill>
                <a:effectLst>
                  <a:glow rad="139700">
                    <a:schemeClr val="tx1"/>
                  </a:glow>
                </a:effectLst>
              </a:rPr>
              <a:t> </a:t>
            </a:r>
          </a:p>
          <a:p>
            <a:r>
              <a:rPr lang="en-US" sz="4000" dirty="0">
                <a:solidFill>
                  <a:schemeClr val="bg1"/>
                </a:solidFill>
                <a:effectLst>
                  <a:glow rad="139700">
                    <a:schemeClr val="tx1"/>
                  </a:glow>
                </a:effectLst>
              </a:rPr>
              <a:t>Praise God we do not have to do this on our own.</a:t>
            </a:r>
          </a:p>
          <a:p>
            <a:r>
              <a:rPr lang="en-US" sz="4000" dirty="0">
                <a:solidFill>
                  <a:schemeClr val="bg1"/>
                </a:solidFill>
                <a:effectLst>
                  <a:glow rad="139700">
                    <a:schemeClr val="tx1"/>
                  </a:glow>
                </a:effectLst>
              </a:rPr>
              <a:t>I will send you the </a:t>
            </a:r>
            <a:r>
              <a:rPr lang="en-US" sz="4000" dirty="0">
                <a:solidFill>
                  <a:srgbClr val="FFFF00"/>
                </a:solidFill>
                <a:effectLst>
                  <a:glow rad="139700">
                    <a:schemeClr val="tx1"/>
                  </a:glow>
                </a:effectLst>
              </a:rPr>
              <a:t>Helper (Comforter) </a:t>
            </a:r>
            <a:r>
              <a:rPr lang="en-US" sz="4000" dirty="0">
                <a:solidFill>
                  <a:schemeClr val="bg1"/>
                </a:solidFill>
                <a:effectLst>
                  <a:glow rad="139700">
                    <a:schemeClr val="tx1"/>
                  </a:glow>
                </a:effectLst>
              </a:rPr>
              <a:t>from the Father. The Helper is the Spirit of truth who comes from the Father  (John 15:26).</a:t>
            </a:r>
          </a:p>
          <a:p>
            <a:r>
              <a:rPr lang="en-US" sz="4000" dirty="0">
                <a:solidFill>
                  <a:schemeClr val="bg1"/>
                </a:solidFill>
                <a:effectLst>
                  <a:glow rad="139700">
                    <a:schemeClr val="tx1"/>
                  </a:glow>
                </a:effectLst>
              </a:rPr>
              <a:t>Therefore, because. Ok. So what?</a:t>
            </a:r>
          </a:p>
        </p:txBody>
      </p:sp>
      <p:sp>
        <p:nvSpPr>
          <p:cNvPr id="8" name="Title 7">
            <a:extLst>
              <a:ext uri="{FF2B5EF4-FFF2-40B4-BE49-F238E27FC236}">
                <a16:creationId xmlns:a16="http://schemas.microsoft.com/office/drawing/2014/main" id="{540F4D6E-E8AA-E790-5CD5-325FCCCE3554}"/>
              </a:ext>
            </a:extLst>
          </p:cNvPr>
          <p:cNvSpPr txBox="1">
            <a:spLocks noGrp="1"/>
          </p:cNvSpPr>
          <p:nvPr>
            <p:ph type="title"/>
          </p:nvPr>
        </p:nvSpPr>
        <p:spPr>
          <a:xfrm>
            <a:off x="609600" y="-142961"/>
            <a:ext cx="10972800" cy="120032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rgbClr val="FFFF00"/>
                </a:solidFill>
                <a:effectLst>
                  <a:glow rad="139700">
                    <a:schemeClr val="tx1"/>
                  </a:glow>
                </a:effectLst>
              </a:rPr>
              <a:t>We are NEVER alone</a:t>
            </a:r>
          </a:p>
        </p:txBody>
      </p:sp>
      <p:sp>
        <p:nvSpPr>
          <p:cNvPr id="2" name="Rectangle: Rounded Corners 1">
            <a:extLst>
              <a:ext uri="{FF2B5EF4-FFF2-40B4-BE49-F238E27FC236}">
                <a16:creationId xmlns:a16="http://schemas.microsoft.com/office/drawing/2014/main" id="{49100B5A-0A8A-8882-0923-26773C49D103}"/>
              </a:ext>
            </a:extLst>
          </p:cNvPr>
          <p:cNvSpPr/>
          <p:nvPr/>
        </p:nvSpPr>
        <p:spPr>
          <a:xfrm>
            <a:off x="174170" y="1198672"/>
            <a:ext cx="4218215" cy="793410"/>
          </a:xfrm>
          <a:prstGeom prst="roundRect">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AA764344-2DCB-8061-7D78-A1664EABA9E0}"/>
              </a:ext>
            </a:extLst>
          </p:cNvPr>
          <p:cNvGrpSpPr/>
          <p:nvPr/>
        </p:nvGrpSpPr>
        <p:grpSpPr>
          <a:xfrm>
            <a:off x="9802587" y="6156520"/>
            <a:ext cx="2389413" cy="619441"/>
            <a:chOff x="9300135" y="8784480"/>
            <a:chExt cx="2891859" cy="870798"/>
          </a:xfrm>
        </p:grpSpPr>
        <p:sp>
          <p:nvSpPr>
            <p:cNvPr id="6" name="Rectangle: Rounded Corners 5">
              <a:extLst>
                <a:ext uri="{FF2B5EF4-FFF2-40B4-BE49-F238E27FC236}">
                  <a16:creationId xmlns:a16="http://schemas.microsoft.com/office/drawing/2014/main" id="{C603D752-809D-5F9A-0B3A-68FA6B2790CF}"/>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09C388F-66E1-1247-23BF-5BB96BC15E32}"/>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3) Helper</a:t>
              </a:r>
            </a:p>
          </p:txBody>
        </p:sp>
      </p:grpSp>
    </p:spTree>
    <p:custDataLst>
      <p:tags r:id="rId1"/>
    </p:custDataLst>
    <p:extLst>
      <p:ext uri="{BB962C8B-B14F-4D97-AF65-F5344CB8AC3E}">
        <p14:creationId xmlns:p14="http://schemas.microsoft.com/office/powerpoint/2010/main" val="25377082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18F093-76F6-52E0-B39A-7EBC4F8C6D95}"/>
              </a:ext>
            </a:extLst>
          </p:cNvPr>
          <p:cNvSpPr>
            <a:spLocks noGrp="1"/>
          </p:cNvSpPr>
          <p:nvPr>
            <p:ph idx="1"/>
          </p:nvPr>
        </p:nvSpPr>
        <p:spPr>
          <a:xfrm>
            <a:off x="1066800" y="1756002"/>
            <a:ext cx="10515600" cy="4351338"/>
          </a:xfrm>
        </p:spPr>
        <p:txBody>
          <a:bodyPr/>
          <a:lstStyle/>
          <a:p>
            <a:r>
              <a:rPr lang="en-US" sz="4800" b="1" dirty="0">
                <a:solidFill>
                  <a:srgbClr val="FFFF00"/>
                </a:solidFill>
                <a:effectLst>
                  <a:glow rad="139700">
                    <a:schemeClr val="tx1"/>
                  </a:glow>
                </a:effectLst>
              </a:rPr>
              <a:t>So</a:t>
            </a:r>
            <a:r>
              <a:rPr lang="en-US" sz="4000" dirty="0">
                <a:effectLst>
                  <a:glow rad="139700">
                    <a:schemeClr val="tx1"/>
                  </a:glow>
                </a:effectLst>
              </a:rPr>
              <a:t> </a:t>
            </a:r>
            <a:r>
              <a:rPr lang="en-US" sz="3600" dirty="0">
                <a:solidFill>
                  <a:schemeClr val="bg1">
                    <a:lumMod val="85000"/>
                  </a:schemeClr>
                </a:solidFill>
                <a:effectLst>
                  <a:glow rad="139700">
                    <a:schemeClr val="tx1"/>
                  </a:glow>
                </a:effectLst>
              </a:rPr>
              <a:t>if there is any encouragement in Christ, any comfort from love, any participation in the Spirit, any affection and sympathy, </a:t>
            </a:r>
            <a:r>
              <a:rPr lang="en-US" sz="4800" b="1" dirty="0">
                <a:solidFill>
                  <a:srgbClr val="FFFF00"/>
                </a:solidFill>
                <a:effectLst>
                  <a:glow rad="139700">
                    <a:schemeClr val="tx1"/>
                  </a:glow>
                </a:effectLst>
              </a:rPr>
              <a:t>complete my joy</a:t>
            </a:r>
            <a:r>
              <a:rPr lang="en-US" sz="4000" dirty="0">
                <a:solidFill>
                  <a:srgbClr val="FFFF00"/>
                </a:solidFill>
                <a:effectLst>
                  <a:glow rad="139700">
                    <a:schemeClr val="tx1"/>
                  </a:glow>
                </a:effectLst>
              </a:rPr>
              <a:t> </a:t>
            </a:r>
            <a:r>
              <a:rPr lang="en-US" sz="3600" dirty="0">
                <a:solidFill>
                  <a:schemeClr val="bg1">
                    <a:lumMod val="85000"/>
                  </a:schemeClr>
                </a:solidFill>
                <a:effectLst>
                  <a:glow rad="139700">
                    <a:schemeClr val="tx1"/>
                  </a:glow>
                </a:effectLst>
              </a:rPr>
              <a:t>by being of the same mind, having the same love, being in full accord and of one mind. </a:t>
            </a:r>
            <a:endParaRPr lang="en-US" sz="4000" dirty="0">
              <a:solidFill>
                <a:schemeClr val="bg1">
                  <a:lumMod val="85000"/>
                </a:schemeClr>
              </a:solidFill>
              <a:effectLst>
                <a:glow rad="139700">
                  <a:schemeClr val="tx1"/>
                </a:glow>
              </a:effectLst>
            </a:endParaRPr>
          </a:p>
          <a:p>
            <a:endParaRPr lang="en-US" dirty="0"/>
          </a:p>
        </p:txBody>
      </p:sp>
      <p:sp>
        <p:nvSpPr>
          <p:cNvPr id="6" name="Title 7">
            <a:extLst>
              <a:ext uri="{FF2B5EF4-FFF2-40B4-BE49-F238E27FC236}">
                <a16:creationId xmlns:a16="http://schemas.microsoft.com/office/drawing/2014/main" id="{64FBAE0E-2FEB-01AA-D99E-E1A985CA04BB}"/>
              </a:ext>
            </a:extLst>
          </p:cNvPr>
          <p:cNvSpPr txBox="1">
            <a:spLocks/>
          </p:cNvSpPr>
          <p:nvPr/>
        </p:nvSpPr>
        <p:spPr>
          <a:xfrm>
            <a:off x="478971" y="379553"/>
            <a:ext cx="10972800" cy="1200329"/>
          </a:xfrm>
          <a:prstGeom prst="rect">
            <a:avLst/>
          </a:prstGeom>
          <a:noFill/>
        </p:spPr>
        <p:txBody>
          <a:bodyPr vert="horz" wrap="square" lIns="91440" tIns="45720" rIns="91440" bIns="45720" rtlCol="0" anchor="ctr">
            <a:spAutoFit/>
          </a:bodyPr>
          <a:lstStyle>
            <a:defPPr>
              <a:defRPr lang="en-US"/>
            </a:defPPr>
            <a:lvl1pPr algn="ctr" defTabSz="914400" rtl="0" eaLnBrk="1" latinLnBrk="0" hangingPunct="1">
              <a:spcBef>
                <a:spcPct val="0"/>
              </a:spcBef>
              <a:buNone/>
              <a:defRPr sz="5400" b="1" kern="1200">
                <a:solidFill>
                  <a:schemeClr val="tx1"/>
                </a:solidFill>
                <a:effectLst>
                  <a:glow rad="139700">
                    <a:schemeClr val="bg2">
                      <a:alpha val="80000"/>
                    </a:schemeClr>
                  </a:glow>
                </a:effectLst>
                <a:latin typeface="Calibri" panose="020F0502020204030204" pitchFamily="34" charset="0"/>
                <a:ea typeface="+mj-ea"/>
                <a:cs typeface="Calibri" panose="020F0502020204030204" pitchFamily="34" charset="0"/>
              </a:defRPr>
            </a:lvl1pPr>
          </a:lstStyle>
          <a:p>
            <a:r>
              <a:rPr lang="en-US" sz="7200" dirty="0">
                <a:solidFill>
                  <a:srgbClr val="FFFF00"/>
                </a:solidFill>
                <a:effectLst>
                  <a:glow rad="139700">
                    <a:schemeClr val="tx1"/>
                  </a:glow>
                </a:effectLst>
              </a:rPr>
              <a:t>So What?</a:t>
            </a:r>
          </a:p>
        </p:txBody>
      </p:sp>
      <p:grpSp>
        <p:nvGrpSpPr>
          <p:cNvPr id="2" name="Group 1">
            <a:extLst>
              <a:ext uri="{FF2B5EF4-FFF2-40B4-BE49-F238E27FC236}">
                <a16:creationId xmlns:a16="http://schemas.microsoft.com/office/drawing/2014/main" id="{48E9771A-04D3-4EE2-33E8-C10BE3D820DD}"/>
              </a:ext>
            </a:extLst>
          </p:cNvPr>
          <p:cNvGrpSpPr/>
          <p:nvPr/>
        </p:nvGrpSpPr>
        <p:grpSpPr>
          <a:xfrm>
            <a:off x="9802587" y="6156520"/>
            <a:ext cx="2389413" cy="619441"/>
            <a:chOff x="9300135" y="8784480"/>
            <a:chExt cx="2891859" cy="870798"/>
          </a:xfrm>
        </p:grpSpPr>
        <p:sp>
          <p:nvSpPr>
            <p:cNvPr id="4" name="Rectangle: Rounded Corners 3">
              <a:extLst>
                <a:ext uri="{FF2B5EF4-FFF2-40B4-BE49-F238E27FC236}">
                  <a16:creationId xmlns:a16="http://schemas.microsoft.com/office/drawing/2014/main" id="{7F9EF704-7A11-6FB9-806A-3031EE1CB3A6}"/>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DF62AC4-3121-A935-5E44-3A0ACE3A4DFF}"/>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4) Joy</a:t>
              </a:r>
            </a:p>
          </p:txBody>
        </p:sp>
      </p:grpSp>
    </p:spTree>
    <p:custDataLst>
      <p:tags r:id="rId1"/>
    </p:custDataLst>
    <p:extLst>
      <p:ext uri="{BB962C8B-B14F-4D97-AF65-F5344CB8AC3E}">
        <p14:creationId xmlns:p14="http://schemas.microsoft.com/office/powerpoint/2010/main" val="98860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476B83-26BB-A226-92B8-265EB6310E4B}"/>
              </a:ext>
            </a:extLst>
          </p:cNvPr>
          <p:cNvSpPr>
            <a:spLocks noGrp="1"/>
          </p:cNvSpPr>
          <p:nvPr>
            <p:ph idx="1"/>
          </p:nvPr>
        </p:nvSpPr>
        <p:spPr>
          <a:xfrm>
            <a:off x="0" y="0"/>
            <a:ext cx="12192000" cy="6857999"/>
          </a:xfrm>
        </p:spPr>
        <p:txBody>
          <a:bodyPr>
            <a:normAutofit/>
          </a:bodyPr>
          <a:lstStyle/>
          <a:p>
            <a:r>
              <a:rPr lang="en-US" sz="4800" dirty="0">
                <a:solidFill>
                  <a:schemeClr val="bg1"/>
                </a:solidFill>
                <a:effectLst>
                  <a:glow rad="139700">
                    <a:srgbClr val="342A20"/>
                  </a:glow>
                </a:effectLst>
              </a:rPr>
              <a:t>Have you dedicated your life to Jesus Christ?</a:t>
            </a:r>
          </a:p>
          <a:p>
            <a:r>
              <a:rPr lang="en-US" sz="4800" dirty="0">
                <a:solidFill>
                  <a:schemeClr val="bg1"/>
                </a:solidFill>
                <a:effectLst>
                  <a:glow rad="139700">
                    <a:srgbClr val="342A20"/>
                  </a:glow>
                </a:effectLst>
              </a:rPr>
              <a:t>Do you live in the power of the Spirit?</a:t>
            </a:r>
          </a:p>
          <a:p>
            <a:r>
              <a:rPr lang="en-US" sz="4800" dirty="0">
                <a:solidFill>
                  <a:schemeClr val="bg1"/>
                </a:solidFill>
                <a:effectLst>
                  <a:glow rad="139700">
                    <a:srgbClr val="342A20"/>
                  </a:glow>
                </a:effectLst>
              </a:rPr>
              <a:t>Does the Spirit bring you peace in the midst of your storms?</a:t>
            </a:r>
          </a:p>
          <a:p>
            <a:r>
              <a:rPr lang="en-US" sz="4800" dirty="0">
                <a:solidFill>
                  <a:schemeClr val="bg1"/>
                </a:solidFill>
                <a:effectLst>
                  <a:glow rad="139700">
                    <a:srgbClr val="342A20"/>
                  </a:glow>
                </a:effectLst>
              </a:rPr>
              <a:t>If not, PLEASE talk to an elder or to someone in your life who has given their life to Jesus</a:t>
            </a:r>
          </a:p>
          <a:p>
            <a:r>
              <a:rPr lang="en-US" sz="4800" dirty="0">
                <a:solidFill>
                  <a:schemeClr val="bg1"/>
                </a:solidFill>
                <a:effectLst>
                  <a:glow rad="139700">
                    <a:srgbClr val="342A20"/>
                  </a:glow>
                </a:effectLst>
              </a:rPr>
              <a:t> Without the Holy Spirit, just skip verses 3 &amp; 4</a:t>
            </a:r>
          </a:p>
        </p:txBody>
      </p:sp>
      <p:grpSp>
        <p:nvGrpSpPr>
          <p:cNvPr id="2" name="Group 1">
            <a:extLst>
              <a:ext uri="{FF2B5EF4-FFF2-40B4-BE49-F238E27FC236}">
                <a16:creationId xmlns:a16="http://schemas.microsoft.com/office/drawing/2014/main" id="{AD14BD60-9803-ADC5-42EF-61A1132A80E3}"/>
              </a:ext>
            </a:extLst>
          </p:cNvPr>
          <p:cNvGrpSpPr/>
          <p:nvPr/>
        </p:nvGrpSpPr>
        <p:grpSpPr>
          <a:xfrm>
            <a:off x="9802587" y="6156520"/>
            <a:ext cx="2389413" cy="619441"/>
            <a:chOff x="9300135" y="8784480"/>
            <a:chExt cx="2891859" cy="870798"/>
          </a:xfrm>
        </p:grpSpPr>
        <p:sp>
          <p:nvSpPr>
            <p:cNvPr id="4" name="Rectangle: Rounded Corners 3">
              <a:extLst>
                <a:ext uri="{FF2B5EF4-FFF2-40B4-BE49-F238E27FC236}">
                  <a16:creationId xmlns:a16="http://schemas.microsoft.com/office/drawing/2014/main" id="{15F2CA8A-A28F-B97D-5932-82F4DD1B2E50}"/>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5E63430-20A8-0870-86F1-A02AB1A776F5}"/>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5) Act</a:t>
              </a:r>
            </a:p>
          </p:txBody>
        </p:sp>
      </p:grpSp>
    </p:spTree>
    <p:custDataLst>
      <p:tags r:id="rId1"/>
    </p:custDataLst>
    <p:extLst>
      <p:ext uri="{BB962C8B-B14F-4D97-AF65-F5344CB8AC3E}">
        <p14:creationId xmlns:p14="http://schemas.microsoft.com/office/powerpoint/2010/main" val="1445597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72563-B3EC-6175-2D76-4ABEB724857D}"/>
              </a:ext>
            </a:extLst>
          </p:cNvPr>
          <p:cNvSpPr>
            <a:spLocks noGrp="1"/>
          </p:cNvSpPr>
          <p:nvPr>
            <p:ph idx="1"/>
          </p:nvPr>
        </p:nvSpPr>
        <p:spPr/>
        <p:txBody>
          <a:bodyPr>
            <a:normAutofit lnSpcReduction="10000"/>
          </a:bodyPr>
          <a:lstStyle/>
          <a:p>
            <a:pPr marL="514350" indent="-514350">
              <a:buFont typeface="+mj-lt"/>
              <a:buAutoNum type="arabicPeriod" startAt="3"/>
            </a:pPr>
            <a:r>
              <a:rPr lang="en-US" sz="4800" dirty="0">
                <a:solidFill>
                  <a:schemeClr val="bg1"/>
                </a:solidFill>
                <a:effectLst>
                  <a:glow rad="139700">
                    <a:schemeClr val="tx1"/>
                  </a:glow>
                </a:effectLst>
              </a:rPr>
              <a:t>Do nothing from selfish ambition or conceit, but in humility count others more significant than yourselves. </a:t>
            </a:r>
          </a:p>
          <a:p>
            <a:pPr marL="514350" indent="-514350">
              <a:buFont typeface="+mj-lt"/>
              <a:buAutoNum type="arabicPeriod" startAt="3"/>
            </a:pPr>
            <a:r>
              <a:rPr lang="en-US" sz="4800" dirty="0">
                <a:solidFill>
                  <a:schemeClr val="bg1"/>
                </a:solidFill>
                <a:effectLst>
                  <a:glow rad="139700">
                    <a:schemeClr val="tx1"/>
                  </a:glow>
                </a:effectLst>
              </a:rPr>
              <a:t>Let each of you look not only to his own interests, but also to the interests of others. </a:t>
            </a:r>
          </a:p>
        </p:txBody>
      </p:sp>
      <p:sp>
        <p:nvSpPr>
          <p:cNvPr id="6" name="Title 7">
            <a:extLst>
              <a:ext uri="{FF2B5EF4-FFF2-40B4-BE49-F238E27FC236}">
                <a16:creationId xmlns:a16="http://schemas.microsoft.com/office/drawing/2014/main" id="{EE2D478F-28BC-C686-7449-143CE48CF8C6}"/>
              </a:ext>
            </a:extLst>
          </p:cNvPr>
          <p:cNvSpPr txBox="1">
            <a:spLocks/>
          </p:cNvSpPr>
          <p:nvPr/>
        </p:nvSpPr>
        <p:spPr>
          <a:xfrm>
            <a:off x="609600" y="131669"/>
            <a:ext cx="10972800" cy="1200329"/>
          </a:xfrm>
          <a:prstGeom prst="rect">
            <a:avLst/>
          </a:prstGeom>
          <a:noFill/>
        </p:spPr>
        <p:txBody>
          <a:bodyPr vert="horz" wrap="square" lIns="91440" tIns="45720" rIns="91440" bIns="45720" rtlCol="0" anchor="ctr">
            <a:spAutoFit/>
          </a:bodyPr>
          <a:lstStyle>
            <a:defPPr>
              <a:defRPr lang="en-US"/>
            </a:defPPr>
            <a:lvl1pPr algn="ctr" defTabSz="914400" rtl="0" eaLnBrk="1" latinLnBrk="0" hangingPunct="1">
              <a:spcBef>
                <a:spcPct val="0"/>
              </a:spcBef>
              <a:buNone/>
              <a:defRPr sz="5400" b="1" kern="1200">
                <a:solidFill>
                  <a:schemeClr val="tx1"/>
                </a:solidFill>
                <a:effectLst>
                  <a:glow rad="139700">
                    <a:schemeClr val="bg2">
                      <a:alpha val="80000"/>
                    </a:schemeClr>
                  </a:glow>
                </a:effectLst>
                <a:latin typeface="Calibri" panose="020F0502020204030204" pitchFamily="34" charset="0"/>
                <a:ea typeface="+mj-ea"/>
                <a:cs typeface="Calibri" panose="020F0502020204030204" pitchFamily="34" charset="0"/>
              </a:defRPr>
            </a:lvl1pPr>
          </a:lstStyle>
          <a:p>
            <a:r>
              <a:rPr lang="en-US" sz="7200" dirty="0">
                <a:solidFill>
                  <a:srgbClr val="FFFF00"/>
                </a:solidFill>
                <a:effectLst>
                  <a:glow rad="139700">
                    <a:schemeClr val="tx1"/>
                  </a:glow>
                </a:effectLst>
              </a:rPr>
              <a:t>We Have to Act</a:t>
            </a:r>
          </a:p>
        </p:txBody>
      </p:sp>
      <p:sp>
        <p:nvSpPr>
          <p:cNvPr id="7" name="TextBox 6">
            <a:extLst>
              <a:ext uri="{FF2B5EF4-FFF2-40B4-BE49-F238E27FC236}">
                <a16:creationId xmlns:a16="http://schemas.microsoft.com/office/drawing/2014/main" id="{F43A8C93-7B99-8D47-B910-4045054DF4FA}"/>
              </a:ext>
            </a:extLst>
          </p:cNvPr>
          <p:cNvSpPr txBox="1"/>
          <p:nvPr/>
        </p:nvSpPr>
        <p:spPr>
          <a:xfrm>
            <a:off x="976992" y="2228671"/>
            <a:ext cx="10238015" cy="2400657"/>
          </a:xfrm>
          <a:prstGeom prst="rect">
            <a:avLst/>
          </a:prstGeom>
          <a:solidFill>
            <a:srgbClr val="3E3637"/>
          </a:solidFill>
        </p:spPr>
        <p:txBody>
          <a:bodyPr wrap="square" rtlCol="0">
            <a:spAutoFit/>
          </a:bodyPr>
          <a:lstStyle/>
          <a:p>
            <a:pPr algn="ctr"/>
            <a:r>
              <a:rPr lang="en-US" sz="15000" dirty="0">
                <a:solidFill>
                  <a:srgbClr val="FFFF00"/>
                </a:solidFill>
                <a:effectLst>
                  <a:glow rad="127000">
                    <a:schemeClr val="tx1"/>
                  </a:glow>
                </a:effectLst>
              </a:rPr>
              <a:t>ME → THEE</a:t>
            </a:r>
          </a:p>
        </p:txBody>
      </p:sp>
      <p:grpSp>
        <p:nvGrpSpPr>
          <p:cNvPr id="2" name="Group 1">
            <a:extLst>
              <a:ext uri="{FF2B5EF4-FFF2-40B4-BE49-F238E27FC236}">
                <a16:creationId xmlns:a16="http://schemas.microsoft.com/office/drawing/2014/main" id="{0BEE5C57-77C4-6C4C-D55F-95432CF7D697}"/>
              </a:ext>
            </a:extLst>
          </p:cNvPr>
          <p:cNvGrpSpPr/>
          <p:nvPr/>
        </p:nvGrpSpPr>
        <p:grpSpPr>
          <a:xfrm>
            <a:off x="9802587" y="6156520"/>
            <a:ext cx="2389413" cy="619441"/>
            <a:chOff x="9300135" y="8784480"/>
            <a:chExt cx="2891859" cy="870798"/>
          </a:xfrm>
        </p:grpSpPr>
        <p:sp>
          <p:nvSpPr>
            <p:cNvPr id="4" name="Rectangle: Rounded Corners 3">
              <a:extLst>
                <a:ext uri="{FF2B5EF4-FFF2-40B4-BE49-F238E27FC236}">
                  <a16:creationId xmlns:a16="http://schemas.microsoft.com/office/drawing/2014/main" id="{7BC048EB-683B-0153-DD5B-EBEA763EBA66}"/>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1C79193-331A-98E6-DB1C-87A67AA78375}"/>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5) Act</a:t>
              </a:r>
            </a:p>
          </p:txBody>
        </p:sp>
      </p:grpSp>
    </p:spTree>
    <p:custDataLst>
      <p:tags r:id="rId1"/>
    </p:custDataLst>
    <p:extLst>
      <p:ext uri="{BB962C8B-B14F-4D97-AF65-F5344CB8AC3E}">
        <p14:creationId xmlns:p14="http://schemas.microsoft.com/office/powerpoint/2010/main" val="407815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72563-B3EC-6175-2D76-4ABEB724857D}"/>
              </a:ext>
            </a:extLst>
          </p:cNvPr>
          <p:cNvSpPr>
            <a:spLocks noGrp="1"/>
          </p:cNvSpPr>
          <p:nvPr>
            <p:ph idx="1"/>
          </p:nvPr>
        </p:nvSpPr>
        <p:spPr>
          <a:xfrm>
            <a:off x="0" y="1152370"/>
            <a:ext cx="12192000" cy="2276629"/>
          </a:xfrm>
        </p:spPr>
        <p:txBody>
          <a:bodyPr>
            <a:normAutofit/>
          </a:bodyPr>
          <a:lstStyle/>
          <a:p>
            <a:pPr marL="514350" indent="-514350">
              <a:buFont typeface="+mj-lt"/>
              <a:buAutoNum type="arabicPeriod" startAt="3"/>
            </a:pPr>
            <a:r>
              <a:rPr lang="en-US" dirty="0">
                <a:solidFill>
                  <a:schemeClr val="bg1"/>
                </a:solidFill>
                <a:effectLst>
                  <a:glow rad="139700">
                    <a:schemeClr val="tx1"/>
                  </a:glow>
                </a:effectLst>
              </a:rPr>
              <a:t>Do nothing from selfish ambition or conceit, but in humility count others more significant than yourselves. </a:t>
            </a:r>
          </a:p>
          <a:p>
            <a:pPr marL="514350" indent="-514350">
              <a:buFont typeface="+mj-lt"/>
              <a:buAutoNum type="arabicPeriod" startAt="3"/>
            </a:pPr>
            <a:r>
              <a:rPr lang="en-US" dirty="0">
                <a:solidFill>
                  <a:schemeClr val="bg1"/>
                </a:solidFill>
                <a:effectLst>
                  <a:glow rad="139700">
                    <a:schemeClr val="tx1"/>
                  </a:glow>
                </a:effectLst>
              </a:rPr>
              <a:t>Let each of you look not only to his own interests, but also to the interests of others. </a:t>
            </a:r>
          </a:p>
        </p:txBody>
      </p:sp>
      <p:sp>
        <p:nvSpPr>
          <p:cNvPr id="5" name="Content Placeholder 2">
            <a:extLst>
              <a:ext uri="{FF2B5EF4-FFF2-40B4-BE49-F238E27FC236}">
                <a16:creationId xmlns:a16="http://schemas.microsoft.com/office/drawing/2014/main" id="{9E9656FA-48D8-5D52-C417-962322E95E78}"/>
              </a:ext>
            </a:extLst>
          </p:cNvPr>
          <p:cNvSpPr txBox="1">
            <a:spLocks/>
          </p:cNvSpPr>
          <p:nvPr/>
        </p:nvSpPr>
        <p:spPr>
          <a:xfrm>
            <a:off x="0" y="4243515"/>
            <a:ext cx="12192000" cy="2924227"/>
          </a:xfrm>
          <a:prstGeom prst="rect">
            <a:avLst/>
          </a:prstGeom>
          <a:solidFill>
            <a:srgbClr val="202B3D">
              <a:alpha val="35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3"/>
            </a:pPr>
            <a:r>
              <a:rPr lang="en-US" sz="4000" dirty="0">
                <a:solidFill>
                  <a:srgbClr val="FFFF00"/>
                </a:solidFill>
                <a:effectLst>
                  <a:glow rad="101600">
                    <a:srgbClr val="FF0000">
                      <a:alpha val="40000"/>
                    </a:srgbClr>
                  </a:glow>
                </a:effectLst>
              </a:rPr>
              <a:t>Do </a:t>
            </a:r>
            <a:r>
              <a:rPr lang="en-US" sz="4000" b="1" u="sng" dirty="0">
                <a:solidFill>
                  <a:srgbClr val="FFFF00"/>
                </a:solidFill>
                <a:effectLst>
                  <a:glow rad="101600">
                    <a:srgbClr val="FF0000">
                      <a:alpha val="40000"/>
                    </a:srgbClr>
                  </a:glow>
                </a:effectLst>
              </a:rPr>
              <a:t>everything</a:t>
            </a:r>
            <a:r>
              <a:rPr lang="en-US" sz="4000" dirty="0">
                <a:solidFill>
                  <a:srgbClr val="FFFF00"/>
                </a:solidFill>
                <a:effectLst>
                  <a:glow rad="101600">
                    <a:srgbClr val="FF0000">
                      <a:alpha val="40000"/>
                    </a:srgbClr>
                  </a:glow>
                </a:effectLst>
              </a:rPr>
              <a:t> from selfish ambition </a:t>
            </a:r>
            <a:r>
              <a:rPr lang="en-US" sz="4000" b="1" dirty="0">
                <a:solidFill>
                  <a:srgbClr val="FFFF00"/>
                </a:solidFill>
                <a:effectLst>
                  <a:glow rad="101600">
                    <a:srgbClr val="FF0000">
                      <a:alpha val="40000"/>
                    </a:srgbClr>
                  </a:glow>
                </a:effectLst>
              </a:rPr>
              <a:t>and</a:t>
            </a:r>
            <a:r>
              <a:rPr lang="en-US" sz="4000" dirty="0">
                <a:solidFill>
                  <a:srgbClr val="FFFF00"/>
                </a:solidFill>
                <a:effectLst>
                  <a:glow rad="101600">
                    <a:srgbClr val="FF0000">
                      <a:alpha val="40000"/>
                    </a:srgbClr>
                  </a:glow>
                </a:effectLst>
              </a:rPr>
              <a:t> conceit, and </a:t>
            </a:r>
            <a:r>
              <a:rPr lang="en-US" sz="4000" strike="sngStrike" dirty="0">
                <a:solidFill>
                  <a:srgbClr val="FFFF00"/>
                </a:solidFill>
                <a:effectLst>
                  <a:glow rad="101600">
                    <a:srgbClr val="FF0000">
                      <a:alpha val="40000"/>
                    </a:srgbClr>
                  </a:glow>
                </a:effectLst>
              </a:rPr>
              <a:t>in humility </a:t>
            </a:r>
            <a:r>
              <a:rPr lang="en-US" sz="4000" dirty="0">
                <a:solidFill>
                  <a:srgbClr val="FFFF00"/>
                </a:solidFill>
                <a:effectLst>
                  <a:glow rad="101600">
                    <a:srgbClr val="FF0000">
                      <a:alpha val="40000"/>
                    </a:srgbClr>
                  </a:glow>
                </a:effectLst>
              </a:rPr>
              <a:t>count </a:t>
            </a:r>
            <a:r>
              <a:rPr lang="en-US" sz="4000" b="1" u="sng" dirty="0">
                <a:solidFill>
                  <a:srgbClr val="FFFF00"/>
                </a:solidFill>
                <a:effectLst>
                  <a:glow rad="101600">
                    <a:srgbClr val="FF0000">
                      <a:alpha val="40000"/>
                    </a:srgbClr>
                  </a:glow>
                </a:effectLst>
              </a:rPr>
              <a:t>yourself</a:t>
            </a:r>
            <a:r>
              <a:rPr lang="en-US" sz="4000" dirty="0">
                <a:solidFill>
                  <a:srgbClr val="FFFF00"/>
                </a:solidFill>
                <a:effectLst>
                  <a:glow rad="101600">
                    <a:srgbClr val="FF0000">
                      <a:alpha val="40000"/>
                    </a:srgbClr>
                  </a:glow>
                </a:effectLst>
              </a:rPr>
              <a:t> more significant than </a:t>
            </a:r>
            <a:r>
              <a:rPr lang="en-US" sz="4000" b="1" dirty="0">
                <a:solidFill>
                  <a:srgbClr val="FFFF00"/>
                </a:solidFill>
                <a:effectLst>
                  <a:glow rad="101600">
                    <a:srgbClr val="FF0000">
                      <a:alpha val="40000"/>
                    </a:srgbClr>
                  </a:glow>
                </a:effectLst>
              </a:rPr>
              <a:t>others</a:t>
            </a:r>
            <a:r>
              <a:rPr lang="en-US" sz="4000" dirty="0">
                <a:solidFill>
                  <a:srgbClr val="FFFF00"/>
                </a:solidFill>
                <a:effectLst>
                  <a:glow rad="101600">
                    <a:srgbClr val="FF0000">
                      <a:alpha val="40000"/>
                    </a:srgbClr>
                  </a:glow>
                </a:effectLst>
              </a:rPr>
              <a:t>. </a:t>
            </a:r>
          </a:p>
          <a:p>
            <a:pPr marL="514350" indent="-514350">
              <a:buFont typeface="+mj-lt"/>
              <a:buAutoNum type="arabicPeriod" startAt="3"/>
            </a:pPr>
            <a:r>
              <a:rPr lang="en-US" sz="4000" dirty="0">
                <a:solidFill>
                  <a:srgbClr val="FFFF00"/>
                </a:solidFill>
                <a:effectLst>
                  <a:glow rad="101600">
                    <a:srgbClr val="FF0000">
                      <a:alpha val="40000"/>
                    </a:srgbClr>
                  </a:glow>
                </a:effectLst>
              </a:rPr>
              <a:t>Let each of you </a:t>
            </a:r>
            <a:r>
              <a:rPr lang="en-US" sz="4000" b="1" u="sng" dirty="0">
                <a:solidFill>
                  <a:srgbClr val="FFFF00"/>
                </a:solidFill>
                <a:effectLst>
                  <a:glow rad="101600">
                    <a:srgbClr val="FF0000">
                      <a:alpha val="40000"/>
                    </a:srgbClr>
                  </a:glow>
                </a:effectLst>
              </a:rPr>
              <a:t>look</a:t>
            </a:r>
            <a:r>
              <a:rPr lang="en-US" sz="4000" dirty="0">
                <a:solidFill>
                  <a:srgbClr val="FFFF00"/>
                </a:solidFill>
                <a:effectLst>
                  <a:glow rad="101600">
                    <a:srgbClr val="FF0000">
                      <a:alpha val="40000"/>
                    </a:srgbClr>
                  </a:glow>
                </a:effectLst>
              </a:rPr>
              <a:t> </a:t>
            </a:r>
            <a:r>
              <a:rPr lang="en-US" sz="4000" b="1" strike="sngStrike" dirty="0">
                <a:solidFill>
                  <a:srgbClr val="FFFF00"/>
                </a:solidFill>
                <a:effectLst>
                  <a:glow rad="101600">
                    <a:srgbClr val="FF0000">
                      <a:alpha val="40000"/>
                    </a:srgbClr>
                  </a:glow>
                </a:effectLst>
              </a:rPr>
              <a:t>not</a:t>
            </a:r>
            <a:r>
              <a:rPr lang="en-US" sz="4000" dirty="0">
                <a:solidFill>
                  <a:srgbClr val="FFFF00"/>
                </a:solidFill>
                <a:effectLst>
                  <a:glow rad="101600">
                    <a:srgbClr val="FF0000">
                      <a:alpha val="40000"/>
                    </a:srgbClr>
                  </a:glow>
                </a:effectLst>
              </a:rPr>
              <a:t> </a:t>
            </a:r>
            <a:r>
              <a:rPr lang="en-US" sz="4000" b="1" u="sng" dirty="0">
                <a:solidFill>
                  <a:srgbClr val="FFFF00"/>
                </a:solidFill>
                <a:effectLst>
                  <a:glow rad="101600">
                    <a:srgbClr val="FF0000">
                      <a:alpha val="40000"/>
                    </a:srgbClr>
                  </a:glow>
                </a:effectLst>
              </a:rPr>
              <a:t>only</a:t>
            </a:r>
            <a:r>
              <a:rPr lang="en-US" sz="4000" dirty="0">
                <a:solidFill>
                  <a:srgbClr val="FFFF00"/>
                </a:solidFill>
                <a:effectLst>
                  <a:glow rad="101600">
                    <a:srgbClr val="FF0000">
                      <a:alpha val="40000"/>
                    </a:srgbClr>
                  </a:glow>
                </a:effectLst>
              </a:rPr>
              <a:t> to his own interests, </a:t>
            </a:r>
            <a:r>
              <a:rPr lang="en-US" sz="4000" b="1" strike="sngStrike" dirty="0">
                <a:solidFill>
                  <a:srgbClr val="FFFF00"/>
                </a:solidFill>
                <a:effectLst>
                  <a:glow rad="101600">
                    <a:srgbClr val="FF0000">
                      <a:alpha val="40000"/>
                    </a:srgbClr>
                  </a:glow>
                </a:effectLst>
              </a:rPr>
              <a:t>and </a:t>
            </a:r>
            <a:r>
              <a:rPr lang="en-US" sz="4000" b="1" u="sng" dirty="0">
                <a:solidFill>
                  <a:srgbClr val="FFFF00"/>
                </a:solidFill>
                <a:effectLst>
                  <a:glow rad="101600">
                    <a:srgbClr val="FF0000">
                      <a:alpha val="40000"/>
                    </a:srgbClr>
                  </a:glow>
                </a:effectLst>
              </a:rPr>
              <a:t>not</a:t>
            </a:r>
            <a:r>
              <a:rPr lang="en-US" sz="4000" dirty="0">
                <a:solidFill>
                  <a:srgbClr val="FFFF00"/>
                </a:solidFill>
                <a:effectLst>
                  <a:glow rad="101600">
                    <a:srgbClr val="FF0000">
                      <a:alpha val="40000"/>
                    </a:srgbClr>
                  </a:glow>
                </a:effectLst>
              </a:rPr>
              <a:t> to the interests of others. </a:t>
            </a:r>
          </a:p>
        </p:txBody>
      </p:sp>
      <p:sp>
        <p:nvSpPr>
          <p:cNvPr id="7" name="Title 7">
            <a:extLst>
              <a:ext uri="{FF2B5EF4-FFF2-40B4-BE49-F238E27FC236}">
                <a16:creationId xmlns:a16="http://schemas.microsoft.com/office/drawing/2014/main" id="{F28A4C66-A2CF-A35C-8F9D-1FA0874F7276}"/>
              </a:ext>
            </a:extLst>
          </p:cNvPr>
          <p:cNvSpPr txBox="1">
            <a:spLocks/>
          </p:cNvSpPr>
          <p:nvPr/>
        </p:nvSpPr>
        <p:spPr>
          <a:xfrm>
            <a:off x="609600" y="131669"/>
            <a:ext cx="10972800" cy="1200329"/>
          </a:xfrm>
          <a:prstGeom prst="rect">
            <a:avLst/>
          </a:prstGeom>
          <a:noFill/>
        </p:spPr>
        <p:txBody>
          <a:bodyPr vert="horz" wrap="square" lIns="91440" tIns="45720" rIns="91440" bIns="45720" rtlCol="0" anchor="ctr">
            <a:spAutoFit/>
          </a:bodyPr>
          <a:lstStyle>
            <a:defPPr>
              <a:defRPr lang="en-US"/>
            </a:defPPr>
            <a:lvl1pPr algn="ctr" defTabSz="914400" rtl="0" eaLnBrk="1" latinLnBrk="0" hangingPunct="1">
              <a:spcBef>
                <a:spcPct val="0"/>
              </a:spcBef>
              <a:buNone/>
              <a:defRPr sz="5400" b="1" kern="1200">
                <a:solidFill>
                  <a:schemeClr val="tx1"/>
                </a:solidFill>
                <a:effectLst>
                  <a:glow rad="139700">
                    <a:schemeClr val="bg2">
                      <a:alpha val="80000"/>
                    </a:schemeClr>
                  </a:glow>
                </a:effectLst>
                <a:latin typeface="Calibri" panose="020F0502020204030204" pitchFamily="34" charset="0"/>
                <a:ea typeface="+mj-ea"/>
                <a:cs typeface="Calibri" panose="020F0502020204030204" pitchFamily="34" charset="0"/>
              </a:defRPr>
            </a:lvl1pPr>
          </a:lstStyle>
          <a:p>
            <a:r>
              <a:rPr lang="en-US" sz="7200" dirty="0">
                <a:solidFill>
                  <a:srgbClr val="FFFF00"/>
                </a:solidFill>
                <a:effectLst>
                  <a:glow rad="139700">
                    <a:schemeClr val="tx1"/>
                  </a:glow>
                </a:effectLst>
              </a:rPr>
              <a:t>Phil 1:3-4 ESV</a:t>
            </a:r>
          </a:p>
        </p:txBody>
      </p:sp>
      <p:sp>
        <p:nvSpPr>
          <p:cNvPr id="11" name="Title 7">
            <a:extLst>
              <a:ext uri="{FF2B5EF4-FFF2-40B4-BE49-F238E27FC236}">
                <a16:creationId xmlns:a16="http://schemas.microsoft.com/office/drawing/2014/main" id="{794BBBBC-934E-A67F-FCE0-F4A5A46179B2}"/>
              </a:ext>
            </a:extLst>
          </p:cNvPr>
          <p:cNvSpPr txBox="1">
            <a:spLocks/>
          </p:cNvSpPr>
          <p:nvPr/>
        </p:nvSpPr>
        <p:spPr>
          <a:xfrm>
            <a:off x="609600" y="3236093"/>
            <a:ext cx="10972800" cy="1200329"/>
          </a:xfrm>
          <a:prstGeom prst="rect">
            <a:avLst/>
          </a:prstGeom>
          <a:noFill/>
        </p:spPr>
        <p:txBody>
          <a:bodyPr vert="horz" wrap="square" lIns="91440" tIns="45720" rIns="91440" bIns="45720" rtlCol="0" anchor="ctr">
            <a:spAutoFit/>
          </a:bodyPr>
          <a:lstStyle>
            <a:defPPr>
              <a:defRPr lang="en-US"/>
            </a:defPPr>
            <a:lvl1pPr algn="ctr" defTabSz="914400" rtl="0" eaLnBrk="1" latinLnBrk="0" hangingPunct="1">
              <a:spcBef>
                <a:spcPct val="0"/>
              </a:spcBef>
              <a:buNone/>
              <a:defRPr sz="5400" b="1" kern="1200">
                <a:solidFill>
                  <a:schemeClr val="tx1"/>
                </a:solidFill>
                <a:effectLst>
                  <a:glow rad="139700">
                    <a:schemeClr val="bg2">
                      <a:alpha val="80000"/>
                    </a:schemeClr>
                  </a:glow>
                </a:effectLst>
                <a:latin typeface="Calibri" panose="020F0502020204030204" pitchFamily="34" charset="0"/>
                <a:ea typeface="+mj-ea"/>
                <a:cs typeface="Calibri" panose="020F0502020204030204" pitchFamily="34" charset="0"/>
              </a:defRPr>
            </a:lvl1pPr>
          </a:lstStyle>
          <a:p>
            <a:r>
              <a:rPr lang="en-US" sz="7200" dirty="0">
                <a:solidFill>
                  <a:schemeClr val="bg1"/>
                </a:solidFill>
                <a:effectLst>
                  <a:glow rad="139700">
                    <a:srgbClr val="FF0000"/>
                  </a:glow>
                </a:effectLst>
              </a:rPr>
              <a:t>Phil 1:3-4 ODV</a:t>
            </a:r>
          </a:p>
        </p:txBody>
      </p:sp>
      <p:grpSp>
        <p:nvGrpSpPr>
          <p:cNvPr id="2" name="Group 1">
            <a:extLst>
              <a:ext uri="{FF2B5EF4-FFF2-40B4-BE49-F238E27FC236}">
                <a16:creationId xmlns:a16="http://schemas.microsoft.com/office/drawing/2014/main" id="{90B35701-9F8E-9491-8B3F-F8FECB7F3466}"/>
              </a:ext>
            </a:extLst>
          </p:cNvPr>
          <p:cNvGrpSpPr/>
          <p:nvPr/>
        </p:nvGrpSpPr>
        <p:grpSpPr>
          <a:xfrm>
            <a:off x="9802587" y="6156520"/>
            <a:ext cx="2389413" cy="619441"/>
            <a:chOff x="9300135" y="8784480"/>
            <a:chExt cx="2891859" cy="870798"/>
          </a:xfrm>
        </p:grpSpPr>
        <p:sp>
          <p:nvSpPr>
            <p:cNvPr id="4" name="Rectangle: Rounded Corners 3">
              <a:extLst>
                <a:ext uri="{FF2B5EF4-FFF2-40B4-BE49-F238E27FC236}">
                  <a16:creationId xmlns:a16="http://schemas.microsoft.com/office/drawing/2014/main" id="{4DF1634B-D55C-E763-1533-EC45192E8793}"/>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B51D75E-1FC2-E8AF-B842-5598E4C36C5A}"/>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6) Act differently</a:t>
              </a:r>
            </a:p>
          </p:txBody>
        </p:sp>
      </p:grpSp>
    </p:spTree>
    <p:custDataLst>
      <p:tags r:id="rId1"/>
    </p:custDataLst>
    <p:extLst>
      <p:ext uri="{BB962C8B-B14F-4D97-AF65-F5344CB8AC3E}">
        <p14:creationId xmlns:p14="http://schemas.microsoft.com/office/powerpoint/2010/main" val="911698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96FA-4DCE-7C22-4A8A-9A41BFC6CCAF}"/>
              </a:ext>
            </a:extLst>
          </p:cNvPr>
          <p:cNvSpPr>
            <a:spLocks noGrp="1"/>
          </p:cNvSpPr>
          <p:nvPr>
            <p:ph idx="1"/>
          </p:nvPr>
        </p:nvSpPr>
        <p:spPr>
          <a:xfrm>
            <a:off x="244929" y="1200329"/>
            <a:ext cx="11658600" cy="5657671"/>
          </a:xfrm>
        </p:spPr>
        <p:txBody>
          <a:bodyPr>
            <a:normAutofit/>
          </a:bodyPr>
          <a:lstStyle/>
          <a:p>
            <a:r>
              <a:rPr lang="en-US" sz="4000" dirty="0">
                <a:solidFill>
                  <a:schemeClr val="bg1"/>
                </a:solidFill>
                <a:effectLst>
                  <a:glow rad="139700">
                    <a:schemeClr val="tx1"/>
                  </a:glow>
                </a:effectLst>
              </a:rPr>
              <a:t>Do nothing from selfish ambition or conceit, but        in humility count others more significant than yourselves.</a:t>
            </a:r>
          </a:p>
          <a:p>
            <a:endParaRPr lang="en-US" dirty="0"/>
          </a:p>
          <a:p>
            <a:r>
              <a:rPr lang="en-US" sz="4800" dirty="0">
                <a:solidFill>
                  <a:srgbClr val="FFFF00"/>
                </a:solidFill>
                <a:effectLst>
                  <a:glow rad="139700">
                    <a:schemeClr val="tx1"/>
                  </a:glow>
                </a:effectLst>
              </a:rPr>
              <a:t>False Humility = Pride </a:t>
            </a:r>
          </a:p>
          <a:p>
            <a:r>
              <a:rPr lang="en-US" sz="4800" dirty="0">
                <a:solidFill>
                  <a:srgbClr val="FFFF00"/>
                </a:solidFill>
                <a:effectLst>
                  <a:glow rad="139700">
                    <a:schemeClr val="tx1"/>
                  </a:glow>
                </a:effectLst>
              </a:rPr>
              <a:t>Don’t belittle the gifts God gave you</a:t>
            </a:r>
          </a:p>
        </p:txBody>
      </p:sp>
      <p:sp>
        <p:nvSpPr>
          <p:cNvPr id="4" name="Title 7">
            <a:extLst>
              <a:ext uri="{FF2B5EF4-FFF2-40B4-BE49-F238E27FC236}">
                <a16:creationId xmlns:a16="http://schemas.microsoft.com/office/drawing/2014/main" id="{1A75D824-1244-517A-ED42-6378FCD248C4}"/>
              </a:ext>
            </a:extLst>
          </p:cNvPr>
          <p:cNvSpPr txBox="1">
            <a:spLocks/>
          </p:cNvSpPr>
          <p:nvPr/>
        </p:nvSpPr>
        <p:spPr>
          <a:xfrm>
            <a:off x="609600" y="0"/>
            <a:ext cx="10972800" cy="1200329"/>
          </a:xfrm>
          <a:prstGeom prst="rect">
            <a:avLst/>
          </a:prstGeom>
          <a:noFill/>
        </p:spPr>
        <p:txBody>
          <a:bodyPr vert="horz" wrap="square" lIns="91440" tIns="45720" rIns="91440" bIns="45720" rtlCol="0" anchor="ctr">
            <a:spAutoFit/>
          </a:bodyPr>
          <a:lstStyle>
            <a:defPPr>
              <a:defRPr lang="en-US"/>
            </a:defPPr>
            <a:lvl1pPr algn="ctr" defTabSz="914400" rtl="0" eaLnBrk="1" latinLnBrk="0" hangingPunct="1">
              <a:spcBef>
                <a:spcPct val="0"/>
              </a:spcBef>
              <a:buNone/>
              <a:defRPr sz="5400" b="1" kern="1200">
                <a:solidFill>
                  <a:schemeClr val="tx1"/>
                </a:solidFill>
                <a:effectLst>
                  <a:glow rad="139700">
                    <a:schemeClr val="bg2">
                      <a:alpha val="80000"/>
                    </a:schemeClr>
                  </a:glow>
                </a:effectLst>
                <a:latin typeface="Calibri" panose="020F0502020204030204" pitchFamily="34" charset="0"/>
                <a:ea typeface="+mj-ea"/>
                <a:cs typeface="Calibri" panose="020F0502020204030204" pitchFamily="34" charset="0"/>
              </a:defRPr>
            </a:lvl1pPr>
          </a:lstStyle>
          <a:p>
            <a:r>
              <a:rPr lang="en-US" sz="7200" dirty="0">
                <a:solidFill>
                  <a:srgbClr val="FFFF00"/>
                </a:solidFill>
                <a:effectLst>
                  <a:glow rad="139700">
                    <a:schemeClr val="tx1"/>
                  </a:glow>
                </a:effectLst>
              </a:rPr>
              <a:t>Phil 1:3</a:t>
            </a:r>
          </a:p>
        </p:txBody>
      </p:sp>
      <p:sp>
        <p:nvSpPr>
          <p:cNvPr id="2" name="Rectangle: Rounded Corners 1">
            <a:extLst>
              <a:ext uri="{FF2B5EF4-FFF2-40B4-BE49-F238E27FC236}">
                <a16:creationId xmlns:a16="http://schemas.microsoft.com/office/drawing/2014/main" id="{14360FF9-68DE-8F85-C36A-D4128F7D9E4B}"/>
              </a:ext>
            </a:extLst>
          </p:cNvPr>
          <p:cNvSpPr/>
          <p:nvPr/>
        </p:nvSpPr>
        <p:spPr>
          <a:xfrm>
            <a:off x="544284" y="1796143"/>
            <a:ext cx="2443843" cy="653501"/>
          </a:xfrm>
          <a:prstGeom prst="roundRect">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8669E364-C784-B074-9FCC-A52B3B41AA54}"/>
              </a:ext>
            </a:extLst>
          </p:cNvPr>
          <p:cNvGrpSpPr/>
          <p:nvPr/>
        </p:nvGrpSpPr>
        <p:grpSpPr>
          <a:xfrm>
            <a:off x="9802587" y="6156520"/>
            <a:ext cx="2389413" cy="619441"/>
            <a:chOff x="9300135" y="8784480"/>
            <a:chExt cx="2891859" cy="870798"/>
          </a:xfrm>
        </p:grpSpPr>
        <p:sp>
          <p:nvSpPr>
            <p:cNvPr id="6" name="Rectangle: Rounded Corners 5">
              <a:extLst>
                <a:ext uri="{FF2B5EF4-FFF2-40B4-BE49-F238E27FC236}">
                  <a16:creationId xmlns:a16="http://schemas.microsoft.com/office/drawing/2014/main" id="{C5101C73-2A05-51F3-D93D-BBEC44EB6696}"/>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D87149B-E282-BBF0-0E54-4E1607144E45}"/>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6) Act differently</a:t>
              </a:r>
            </a:p>
          </p:txBody>
        </p:sp>
      </p:grpSp>
    </p:spTree>
    <p:custDataLst>
      <p:tags r:id="rId1"/>
    </p:custDataLst>
    <p:extLst>
      <p:ext uri="{BB962C8B-B14F-4D97-AF65-F5344CB8AC3E}">
        <p14:creationId xmlns:p14="http://schemas.microsoft.com/office/powerpoint/2010/main" val="3211802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How to Win Friends &amp; Influence People">
            <a:extLst>
              <a:ext uri="{FF2B5EF4-FFF2-40B4-BE49-F238E27FC236}">
                <a16:creationId xmlns:a16="http://schemas.microsoft.com/office/drawing/2014/main" id="{AFADCD6F-6C56-89B6-D6A3-D263FF0A83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137" y="1482951"/>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3A44555-0F14-525B-29A9-4B5099770CA7}"/>
              </a:ext>
            </a:extLst>
          </p:cNvPr>
          <p:cNvPicPr>
            <a:picLocks noChangeAspect="1"/>
          </p:cNvPicPr>
          <p:nvPr/>
        </p:nvPicPr>
        <p:blipFill rotWithShape="1">
          <a:blip r:embed="rId6">
            <a:extLst>
              <a:ext uri="{28A0092B-C50C-407E-A947-70E740481C1C}">
                <a14:useLocalDpi xmlns:a14="http://schemas.microsoft.com/office/drawing/2010/main" val="0"/>
              </a:ext>
            </a:extLst>
          </a:blip>
          <a:srcRect l="79082" t="21295" r="155" b="29889"/>
          <a:stretch/>
        </p:blipFill>
        <p:spPr>
          <a:xfrm>
            <a:off x="609600" y="525235"/>
            <a:ext cx="3298371" cy="5807529"/>
          </a:xfrm>
          <a:prstGeom prst="rect">
            <a:avLst/>
          </a:prstGeom>
        </p:spPr>
      </p:pic>
      <p:pic>
        <p:nvPicPr>
          <p:cNvPr id="9" name="Picture 8">
            <a:extLst>
              <a:ext uri="{FF2B5EF4-FFF2-40B4-BE49-F238E27FC236}">
                <a16:creationId xmlns:a16="http://schemas.microsoft.com/office/drawing/2014/main" id="{3853F326-52C9-BEA1-0992-E15AB52DA0FE}"/>
              </a:ext>
            </a:extLst>
          </p:cNvPr>
          <p:cNvPicPr>
            <a:picLocks noChangeAspect="1"/>
          </p:cNvPicPr>
          <p:nvPr/>
        </p:nvPicPr>
        <p:blipFill rotWithShape="1">
          <a:blip r:embed="rId7">
            <a:extLst>
              <a:ext uri="{28A0092B-C50C-407E-A947-70E740481C1C}">
                <a14:useLocalDpi xmlns:a14="http://schemas.microsoft.com/office/drawing/2010/main" val="0"/>
              </a:ext>
            </a:extLst>
          </a:blip>
          <a:srcRect l="31961" t="36477" r="25213" b="4230"/>
          <a:stretch/>
        </p:blipFill>
        <p:spPr>
          <a:xfrm>
            <a:off x="241067" y="109848"/>
            <a:ext cx="6296927" cy="6525905"/>
          </a:xfrm>
          <a:prstGeom prst="rect">
            <a:avLst/>
          </a:prstGeom>
        </p:spPr>
      </p:pic>
      <p:pic>
        <p:nvPicPr>
          <p:cNvPr id="13" name="Picture 12">
            <a:extLst>
              <a:ext uri="{FF2B5EF4-FFF2-40B4-BE49-F238E27FC236}">
                <a16:creationId xmlns:a16="http://schemas.microsoft.com/office/drawing/2014/main" id="{F2F45D6F-7FC0-FD64-ED26-1A536D19F8B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1462" t="8458" r="20681" b="8208"/>
          <a:stretch/>
        </p:blipFill>
        <p:spPr>
          <a:xfrm>
            <a:off x="6866372" y="109849"/>
            <a:ext cx="4996978" cy="6525906"/>
          </a:xfrm>
          <a:prstGeom prst="rect">
            <a:avLst/>
          </a:prstGeom>
        </p:spPr>
      </p:pic>
      <p:sp>
        <p:nvSpPr>
          <p:cNvPr id="2" name="Title 1">
            <a:extLst>
              <a:ext uri="{FF2B5EF4-FFF2-40B4-BE49-F238E27FC236}">
                <a16:creationId xmlns:a16="http://schemas.microsoft.com/office/drawing/2014/main" id="{F02395EE-F066-93BB-DFAE-E54ECE517A81}"/>
              </a:ext>
            </a:extLst>
          </p:cNvPr>
          <p:cNvSpPr>
            <a:spLocks noGrp="1"/>
          </p:cNvSpPr>
          <p:nvPr>
            <p:ph type="title"/>
          </p:nvPr>
        </p:nvSpPr>
        <p:spPr/>
        <p:txBody>
          <a:bodyPr/>
          <a:lstStyle/>
          <a:p>
            <a:r>
              <a:rPr lang="en-US" sz="4400" dirty="0">
                <a:solidFill>
                  <a:srgbClr val="FFFF00"/>
                </a:solidFill>
                <a:effectLst>
                  <a:glow rad="139700">
                    <a:schemeClr val="tx1"/>
                  </a:glow>
                </a:effectLst>
              </a:rPr>
              <a:t>Me? Really?</a:t>
            </a:r>
          </a:p>
        </p:txBody>
      </p:sp>
      <p:pic>
        <p:nvPicPr>
          <p:cNvPr id="4" name="Picture 3">
            <a:extLst>
              <a:ext uri="{FF2B5EF4-FFF2-40B4-BE49-F238E27FC236}">
                <a16:creationId xmlns:a16="http://schemas.microsoft.com/office/drawing/2014/main" id="{24BADC62-B415-6367-68A4-4F2D4A269AB5}"/>
              </a:ext>
            </a:extLst>
          </p:cNvPr>
          <p:cNvPicPr>
            <a:picLocks noChangeAspect="1"/>
          </p:cNvPicPr>
          <p:nvPr/>
        </p:nvPicPr>
        <p:blipFill rotWithShape="1">
          <a:blip r:embed="rId9">
            <a:extLst>
              <a:ext uri="{28A0092B-C50C-407E-A947-70E740481C1C}">
                <a14:useLocalDpi xmlns:a14="http://schemas.microsoft.com/office/drawing/2010/main" val="0"/>
              </a:ext>
            </a:extLst>
          </a:blip>
          <a:srcRect l="7850" t="-851" r="13970"/>
          <a:stretch/>
        </p:blipFill>
        <p:spPr>
          <a:xfrm>
            <a:off x="3808729" y="1873253"/>
            <a:ext cx="5208816" cy="4762500"/>
          </a:xfrm>
          <a:prstGeom prst="rect">
            <a:avLst/>
          </a:prstGeom>
        </p:spPr>
      </p:pic>
    </p:spTree>
    <p:custDataLst>
      <p:tags r:id="rId1"/>
    </p:custDataLst>
    <p:extLst>
      <p:ext uri="{BB962C8B-B14F-4D97-AF65-F5344CB8AC3E}">
        <p14:creationId xmlns:p14="http://schemas.microsoft.com/office/powerpoint/2010/main" val="29057421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80">
                                          <p:stCondLst>
                                            <p:cond delay="0"/>
                                          </p:stCondLst>
                                        </p:cTn>
                                        <p:tgtEl>
                                          <p:spTgt spid="4"/>
                                        </p:tgtEl>
                                      </p:cBhvr>
                                    </p:animEffect>
                                    <p:anim calcmode="lin" valueType="num">
                                      <p:cBhvr>
                                        <p:cTn id="3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0" dur="26">
                                          <p:stCondLst>
                                            <p:cond delay="650"/>
                                          </p:stCondLst>
                                        </p:cTn>
                                        <p:tgtEl>
                                          <p:spTgt spid="4"/>
                                        </p:tgtEl>
                                      </p:cBhvr>
                                      <p:to x="100000" y="60000"/>
                                    </p:animScale>
                                    <p:animScale>
                                      <p:cBhvr>
                                        <p:cTn id="41" dur="166" decel="50000">
                                          <p:stCondLst>
                                            <p:cond delay="676"/>
                                          </p:stCondLst>
                                        </p:cTn>
                                        <p:tgtEl>
                                          <p:spTgt spid="4"/>
                                        </p:tgtEl>
                                      </p:cBhvr>
                                      <p:to x="100000" y="100000"/>
                                    </p:animScale>
                                    <p:animScale>
                                      <p:cBhvr>
                                        <p:cTn id="42" dur="26">
                                          <p:stCondLst>
                                            <p:cond delay="1312"/>
                                          </p:stCondLst>
                                        </p:cTn>
                                        <p:tgtEl>
                                          <p:spTgt spid="4"/>
                                        </p:tgtEl>
                                      </p:cBhvr>
                                      <p:to x="100000" y="80000"/>
                                    </p:animScale>
                                    <p:animScale>
                                      <p:cBhvr>
                                        <p:cTn id="43" dur="166" decel="50000">
                                          <p:stCondLst>
                                            <p:cond delay="1338"/>
                                          </p:stCondLst>
                                        </p:cTn>
                                        <p:tgtEl>
                                          <p:spTgt spid="4"/>
                                        </p:tgtEl>
                                      </p:cBhvr>
                                      <p:to x="100000" y="100000"/>
                                    </p:animScale>
                                    <p:animScale>
                                      <p:cBhvr>
                                        <p:cTn id="44" dur="26">
                                          <p:stCondLst>
                                            <p:cond delay="1642"/>
                                          </p:stCondLst>
                                        </p:cTn>
                                        <p:tgtEl>
                                          <p:spTgt spid="4"/>
                                        </p:tgtEl>
                                      </p:cBhvr>
                                      <p:to x="100000" y="90000"/>
                                    </p:animScale>
                                    <p:animScale>
                                      <p:cBhvr>
                                        <p:cTn id="45" dur="166" decel="50000">
                                          <p:stCondLst>
                                            <p:cond delay="1668"/>
                                          </p:stCondLst>
                                        </p:cTn>
                                        <p:tgtEl>
                                          <p:spTgt spid="4"/>
                                        </p:tgtEl>
                                      </p:cBhvr>
                                      <p:to x="100000" y="100000"/>
                                    </p:animScale>
                                    <p:animScale>
                                      <p:cBhvr>
                                        <p:cTn id="46" dur="26">
                                          <p:stCondLst>
                                            <p:cond delay="1808"/>
                                          </p:stCondLst>
                                        </p:cTn>
                                        <p:tgtEl>
                                          <p:spTgt spid="4"/>
                                        </p:tgtEl>
                                      </p:cBhvr>
                                      <p:to x="100000" y="95000"/>
                                    </p:animScale>
                                    <p:animScale>
                                      <p:cBhvr>
                                        <p:cTn id="4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454F77E-AC52-C4EA-4304-7E697E672055}"/>
              </a:ext>
            </a:extLst>
          </p:cNvPr>
          <p:cNvSpPr txBox="1">
            <a:spLocks/>
          </p:cNvSpPr>
          <p:nvPr/>
        </p:nvSpPr>
        <p:spPr>
          <a:xfrm>
            <a:off x="609600" y="1442365"/>
            <a:ext cx="1097280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800" dirty="0">
                <a:solidFill>
                  <a:schemeClr val="bg1"/>
                </a:solidFill>
                <a:effectLst>
                  <a:glow rad="139700">
                    <a:schemeClr val="tx1"/>
                  </a:glow>
                </a:effectLst>
              </a:rPr>
              <a:t>But when you are invited, go and sit in the lowest place, so that when your host comes he may say to you, ‘Friend, move up higher.’ Then you will be honored in the presence of all who sit at table with you. </a:t>
            </a:r>
            <a:r>
              <a:rPr lang="en-US" sz="5200" dirty="0">
                <a:solidFill>
                  <a:srgbClr val="FFFF00"/>
                </a:solidFill>
                <a:effectLst>
                  <a:glow rad="139700">
                    <a:schemeClr val="tx1"/>
                  </a:glow>
                </a:effectLst>
              </a:rPr>
              <a:t>For everyone who exalts himself will be humbled, and he who humbles himself will be exalted</a:t>
            </a:r>
            <a:r>
              <a:rPr lang="en-US" sz="4800" dirty="0">
                <a:solidFill>
                  <a:schemeClr val="bg1"/>
                </a:solidFill>
                <a:effectLst>
                  <a:glow rad="139700">
                    <a:schemeClr val="tx1"/>
                  </a:glow>
                </a:effectLst>
              </a:rPr>
              <a:t>.” </a:t>
            </a:r>
            <a:endParaRPr lang="en-US" sz="5400" dirty="0">
              <a:solidFill>
                <a:schemeClr val="bg1"/>
              </a:solidFill>
              <a:effectLst>
                <a:glow rad="139700">
                  <a:schemeClr val="tx1"/>
                </a:glow>
              </a:effectLst>
            </a:endParaRPr>
          </a:p>
        </p:txBody>
      </p:sp>
      <p:sp>
        <p:nvSpPr>
          <p:cNvPr id="3" name="Content Placeholder 2">
            <a:extLst>
              <a:ext uri="{FF2B5EF4-FFF2-40B4-BE49-F238E27FC236}">
                <a16:creationId xmlns:a16="http://schemas.microsoft.com/office/drawing/2014/main" id="{FE7596FA-4DCE-7C22-4A8A-9A41BFC6CCAF}"/>
              </a:ext>
            </a:extLst>
          </p:cNvPr>
          <p:cNvSpPr>
            <a:spLocks noGrp="1"/>
          </p:cNvSpPr>
          <p:nvPr>
            <p:ph idx="1"/>
          </p:nvPr>
        </p:nvSpPr>
        <p:spPr>
          <a:xfrm>
            <a:off x="609600" y="1404261"/>
            <a:ext cx="10972800" cy="4525963"/>
          </a:xfrm>
        </p:spPr>
        <p:txBody>
          <a:bodyPr>
            <a:normAutofit fontScale="92500" lnSpcReduction="10000"/>
          </a:bodyPr>
          <a:lstStyle/>
          <a:p>
            <a:r>
              <a:rPr lang="en-US" sz="4800" dirty="0">
                <a:solidFill>
                  <a:schemeClr val="bg1"/>
                </a:solidFill>
                <a:effectLst>
                  <a:glow rad="139700">
                    <a:schemeClr val="tx1"/>
                  </a:glow>
                </a:effectLst>
              </a:rPr>
              <a:t>But when you are invited, go and sit in the lowest place, so that when your host comes he may say to you, ‘Friend, move up higher.’ Then you will be honored in the presence of all who sit at table with you. For everyone who exalts himself will be humbled, and he who humbles himself will be exalted.” </a:t>
            </a:r>
            <a:endParaRPr lang="en-US" sz="5400" dirty="0">
              <a:solidFill>
                <a:schemeClr val="bg1"/>
              </a:solidFill>
              <a:effectLst>
                <a:glow rad="139700">
                  <a:schemeClr val="tx1"/>
                </a:glow>
              </a:effectLst>
            </a:endParaRPr>
          </a:p>
        </p:txBody>
      </p:sp>
      <p:sp>
        <p:nvSpPr>
          <p:cNvPr id="4" name="Title 7">
            <a:extLst>
              <a:ext uri="{FF2B5EF4-FFF2-40B4-BE49-F238E27FC236}">
                <a16:creationId xmlns:a16="http://schemas.microsoft.com/office/drawing/2014/main" id="{25B9C870-EEC1-194E-621C-C98BF7DA9582}"/>
              </a:ext>
            </a:extLst>
          </p:cNvPr>
          <p:cNvSpPr txBox="1">
            <a:spLocks/>
          </p:cNvSpPr>
          <p:nvPr/>
        </p:nvSpPr>
        <p:spPr>
          <a:xfrm>
            <a:off x="609600" y="0"/>
            <a:ext cx="10972800" cy="1200329"/>
          </a:xfrm>
          <a:prstGeom prst="rect">
            <a:avLst/>
          </a:prstGeom>
          <a:noFill/>
        </p:spPr>
        <p:txBody>
          <a:bodyPr vert="horz" wrap="square" lIns="91440" tIns="45720" rIns="91440" bIns="45720" rtlCol="0" anchor="ctr">
            <a:spAutoFit/>
          </a:bodyPr>
          <a:lstStyle>
            <a:defPPr>
              <a:defRPr lang="en-US"/>
            </a:defPPr>
            <a:lvl1pPr algn="ctr" defTabSz="914400" rtl="0" eaLnBrk="1" latinLnBrk="0" hangingPunct="1">
              <a:spcBef>
                <a:spcPct val="0"/>
              </a:spcBef>
              <a:buNone/>
              <a:defRPr sz="5400" b="1" kern="1200">
                <a:solidFill>
                  <a:schemeClr val="tx1"/>
                </a:solidFill>
                <a:effectLst>
                  <a:glow rad="139700">
                    <a:schemeClr val="bg2">
                      <a:alpha val="80000"/>
                    </a:schemeClr>
                  </a:glow>
                </a:effectLst>
                <a:latin typeface="Calibri" panose="020F0502020204030204" pitchFamily="34" charset="0"/>
                <a:ea typeface="+mj-ea"/>
                <a:cs typeface="Calibri" panose="020F0502020204030204" pitchFamily="34" charset="0"/>
              </a:defRPr>
            </a:lvl1pPr>
          </a:lstStyle>
          <a:p>
            <a:r>
              <a:rPr lang="en-US" sz="7200" dirty="0">
                <a:solidFill>
                  <a:srgbClr val="FFFF00"/>
                </a:solidFill>
                <a:effectLst>
                  <a:glow rad="139700">
                    <a:schemeClr val="tx1"/>
                  </a:glow>
                </a:effectLst>
              </a:rPr>
              <a:t>Luke 14:10-11</a:t>
            </a:r>
          </a:p>
        </p:txBody>
      </p:sp>
      <p:sp>
        <p:nvSpPr>
          <p:cNvPr id="5" name="Rectangle: Rounded Corners 4">
            <a:extLst>
              <a:ext uri="{FF2B5EF4-FFF2-40B4-BE49-F238E27FC236}">
                <a16:creationId xmlns:a16="http://schemas.microsoft.com/office/drawing/2014/main" id="{77D5F00E-9880-D74F-C0E1-3BF57AA50309}"/>
              </a:ext>
            </a:extLst>
          </p:cNvPr>
          <p:cNvSpPr/>
          <p:nvPr/>
        </p:nvSpPr>
        <p:spPr>
          <a:xfrm>
            <a:off x="889907" y="1964822"/>
            <a:ext cx="3094264" cy="783768"/>
          </a:xfrm>
          <a:prstGeom prst="roundRect">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7792DA7E-79A6-D1DE-6321-BD74C090D693}"/>
              </a:ext>
            </a:extLst>
          </p:cNvPr>
          <p:cNvGrpSpPr/>
          <p:nvPr/>
        </p:nvGrpSpPr>
        <p:grpSpPr>
          <a:xfrm>
            <a:off x="9802587" y="6156520"/>
            <a:ext cx="2389413" cy="619441"/>
            <a:chOff x="9300135" y="8784480"/>
            <a:chExt cx="2891859" cy="870798"/>
          </a:xfrm>
        </p:grpSpPr>
        <p:sp>
          <p:nvSpPr>
            <p:cNvPr id="7" name="Rectangle: Rounded Corners 6">
              <a:extLst>
                <a:ext uri="{FF2B5EF4-FFF2-40B4-BE49-F238E27FC236}">
                  <a16:creationId xmlns:a16="http://schemas.microsoft.com/office/drawing/2014/main" id="{7EE76D43-4193-E7FA-7BE9-664495576F11}"/>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FC72DFE-A92D-4040-F2B3-8BE3AB3ED237}"/>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6) Act differently</a:t>
              </a:r>
            </a:p>
          </p:txBody>
        </p:sp>
      </p:grpSp>
    </p:spTree>
    <p:custDataLst>
      <p:tags r:id="rId1"/>
    </p:custDataLst>
    <p:extLst>
      <p:ext uri="{BB962C8B-B14F-4D97-AF65-F5344CB8AC3E}">
        <p14:creationId xmlns:p14="http://schemas.microsoft.com/office/powerpoint/2010/main" val="2295000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xit"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25B9C870-EEC1-194E-621C-C98BF7DA9582}"/>
              </a:ext>
            </a:extLst>
          </p:cNvPr>
          <p:cNvSpPr txBox="1">
            <a:spLocks/>
          </p:cNvSpPr>
          <p:nvPr/>
        </p:nvSpPr>
        <p:spPr>
          <a:xfrm>
            <a:off x="609600" y="0"/>
            <a:ext cx="10972800" cy="1200329"/>
          </a:xfrm>
          <a:prstGeom prst="rect">
            <a:avLst/>
          </a:prstGeom>
          <a:noFill/>
        </p:spPr>
        <p:txBody>
          <a:bodyPr vert="horz" wrap="square" lIns="91440" tIns="45720" rIns="91440" bIns="45720" rtlCol="0" anchor="ctr">
            <a:spAutoFit/>
          </a:bodyPr>
          <a:lstStyle>
            <a:defPPr>
              <a:defRPr lang="en-US"/>
            </a:defPPr>
            <a:lvl1pPr algn="ctr" defTabSz="914400" rtl="0" eaLnBrk="1" latinLnBrk="0" hangingPunct="1">
              <a:spcBef>
                <a:spcPct val="0"/>
              </a:spcBef>
              <a:buNone/>
              <a:defRPr sz="5400" b="1" kern="1200">
                <a:solidFill>
                  <a:schemeClr val="tx1"/>
                </a:solidFill>
                <a:effectLst>
                  <a:glow rad="139700">
                    <a:schemeClr val="bg2">
                      <a:alpha val="80000"/>
                    </a:schemeClr>
                  </a:glow>
                </a:effectLst>
                <a:latin typeface="Calibri" panose="020F0502020204030204" pitchFamily="34" charset="0"/>
                <a:ea typeface="+mj-ea"/>
                <a:cs typeface="Calibri" panose="020F0502020204030204" pitchFamily="34" charset="0"/>
              </a:defRPr>
            </a:lvl1pPr>
          </a:lstStyle>
          <a:p>
            <a:r>
              <a:rPr lang="en-US" sz="7200" dirty="0">
                <a:solidFill>
                  <a:srgbClr val="FFFF00"/>
                </a:solidFill>
                <a:effectLst>
                  <a:glow rad="139700">
                    <a:schemeClr val="tx1"/>
                  </a:glow>
                </a:effectLst>
              </a:rPr>
              <a:t>1 Peter 5:6-7</a:t>
            </a:r>
          </a:p>
        </p:txBody>
      </p:sp>
      <p:sp>
        <p:nvSpPr>
          <p:cNvPr id="7" name="TextBox 6">
            <a:extLst>
              <a:ext uri="{FF2B5EF4-FFF2-40B4-BE49-F238E27FC236}">
                <a16:creationId xmlns:a16="http://schemas.microsoft.com/office/drawing/2014/main" id="{1F6192A4-62B9-FB69-2512-E6694F910FFF}"/>
              </a:ext>
            </a:extLst>
          </p:cNvPr>
          <p:cNvSpPr txBox="1"/>
          <p:nvPr/>
        </p:nvSpPr>
        <p:spPr>
          <a:xfrm>
            <a:off x="304800" y="1355379"/>
            <a:ext cx="11582400" cy="5078313"/>
          </a:xfrm>
          <a:prstGeom prst="rect">
            <a:avLst/>
          </a:prstGeom>
          <a:noFill/>
        </p:spPr>
        <p:txBody>
          <a:bodyPr wrap="square" rtlCol="0">
            <a:spAutoFit/>
          </a:bodyPr>
          <a:lstStyle/>
          <a:p>
            <a:r>
              <a:rPr lang="en-US" sz="5400" dirty="0">
                <a:solidFill>
                  <a:schemeClr val="bg1"/>
                </a:solidFill>
                <a:effectLst>
                  <a:glow rad="139700">
                    <a:schemeClr val="tx1"/>
                  </a:glow>
                </a:effectLst>
              </a:rPr>
              <a:t>Humble yourselves, therefore, under the mighty hand of God so that at the </a:t>
            </a:r>
            <a:r>
              <a:rPr lang="en-US" sz="5400" dirty="0">
                <a:solidFill>
                  <a:srgbClr val="FFFF00"/>
                </a:solidFill>
                <a:effectLst>
                  <a:glow rad="139700">
                    <a:schemeClr val="tx1"/>
                  </a:glow>
                </a:effectLst>
              </a:rPr>
              <a:t>proper time he may exalt you</a:t>
            </a:r>
            <a:r>
              <a:rPr lang="en-US" sz="5400" dirty="0">
                <a:solidFill>
                  <a:schemeClr val="bg1"/>
                </a:solidFill>
                <a:effectLst>
                  <a:glow rad="139700">
                    <a:schemeClr val="tx1"/>
                  </a:glow>
                </a:effectLst>
              </a:rPr>
              <a:t>, casting all your anxieties on him, because he cares for you.</a:t>
            </a:r>
          </a:p>
          <a:p>
            <a:endParaRPr lang="en-US" sz="5400" dirty="0">
              <a:solidFill>
                <a:schemeClr val="bg1"/>
              </a:solidFill>
              <a:effectLst>
                <a:glow rad="139700">
                  <a:schemeClr val="tx1"/>
                </a:glow>
              </a:effectLst>
            </a:endParaRPr>
          </a:p>
        </p:txBody>
      </p:sp>
      <p:cxnSp>
        <p:nvCxnSpPr>
          <p:cNvPr id="9" name="Straight Connector 8">
            <a:extLst>
              <a:ext uri="{FF2B5EF4-FFF2-40B4-BE49-F238E27FC236}">
                <a16:creationId xmlns:a16="http://schemas.microsoft.com/office/drawing/2014/main" id="{14795DB3-EC50-FC08-79B2-0FCD5618B7B9}"/>
              </a:ext>
            </a:extLst>
          </p:cNvPr>
          <p:cNvCxnSpPr>
            <a:cxnSpLocks/>
          </p:cNvCxnSpPr>
          <p:nvPr/>
        </p:nvCxnSpPr>
        <p:spPr>
          <a:xfrm>
            <a:off x="6678386" y="4724408"/>
            <a:ext cx="4904014" cy="0"/>
          </a:xfrm>
          <a:prstGeom prst="line">
            <a:avLst/>
          </a:prstGeom>
          <a:ln w="101600">
            <a:solidFill>
              <a:srgbClr val="FFFF00"/>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FDCF12-5FBE-D23E-1D13-B347ABC0D5F4}"/>
              </a:ext>
            </a:extLst>
          </p:cNvPr>
          <p:cNvCxnSpPr>
            <a:cxnSpLocks/>
          </p:cNvCxnSpPr>
          <p:nvPr/>
        </p:nvCxnSpPr>
        <p:spPr>
          <a:xfrm>
            <a:off x="457200" y="5622479"/>
            <a:ext cx="2041071" cy="0"/>
          </a:xfrm>
          <a:prstGeom prst="line">
            <a:avLst/>
          </a:prstGeom>
          <a:ln w="101600">
            <a:solidFill>
              <a:srgbClr val="FFFF00"/>
            </a:solidFill>
          </a:ln>
          <a:effectLst/>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4681576-862F-F620-962F-0B18646CB97A}"/>
              </a:ext>
            </a:extLst>
          </p:cNvPr>
          <p:cNvGrpSpPr/>
          <p:nvPr/>
        </p:nvGrpSpPr>
        <p:grpSpPr>
          <a:xfrm>
            <a:off x="9802587" y="6156520"/>
            <a:ext cx="2389413" cy="619441"/>
            <a:chOff x="9300135" y="8784480"/>
            <a:chExt cx="2891859" cy="870798"/>
          </a:xfrm>
        </p:grpSpPr>
        <p:sp>
          <p:nvSpPr>
            <p:cNvPr id="3" name="Rectangle: Rounded Corners 2">
              <a:extLst>
                <a:ext uri="{FF2B5EF4-FFF2-40B4-BE49-F238E27FC236}">
                  <a16:creationId xmlns:a16="http://schemas.microsoft.com/office/drawing/2014/main" id="{8759C1B5-B7FD-9AB9-87EC-55BDEC9F3747}"/>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4399F82-81F7-1539-8C1C-564EFC21D964}"/>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6) Act differently</a:t>
              </a:r>
            </a:p>
          </p:txBody>
        </p:sp>
      </p:grpSp>
    </p:spTree>
    <p:custDataLst>
      <p:tags r:id="rId1"/>
    </p:custDataLst>
    <p:extLst>
      <p:ext uri="{BB962C8B-B14F-4D97-AF65-F5344CB8AC3E}">
        <p14:creationId xmlns:p14="http://schemas.microsoft.com/office/powerpoint/2010/main" val="542635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B781A1-9607-B6A9-ECFA-1A04AD6086C0}"/>
              </a:ext>
            </a:extLst>
          </p:cNvPr>
          <p:cNvSpPr txBox="1"/>
          <p:nvPr/>
        </p:nvSpPr>
        <p:spPr>
          <a:xfrm>
            <a:off x="553810" y="168341"/>
            <a:ext cx="11084379" cy="4062651"/>
          </a:xfrm>
          <a:prstGeom prst="rect">
            <a:avLst/>
          </a:prstGeom>
          <a:noFill/>
        </p:spPr>
        <p:txBody>
          <a:bodyPr wrap="square" rtlCol="0">
            <a:spAutoFit/>
          </a:bodyPr>
          <a:lstStyle/>
          <a:p>
            <a:r>
              <a:rPr lang="en-US" sz="6600" b="1" dirty="0">
                <a:ln>
                  <a:solidFill>
                    <a:schemeClr val="bg1">
                      <a:lumMod val="50000"/>
                    </a:schemeClr>
                  </a:solidFill>
                </a:ln>
                <a:solidFill>
                  <a:schemeClr val="bg1"/>
                </a:solidFill>
                <a:effectLst>
                  <a:glow rad="139700">
                    <a:schemeClr val="tx1"/>
                  </a:glow>
                  <a:outerShdw blurRad="50800" dist="38100" dir="2700000" algn="tl" rotWithShape="0">
                    <a:srgbClr val="FFFF00">
                      <a:alpha val="40000"/>
                    </a:srgbClr>
                  </a:outerShdw>
                </a:effectLst>
                <a:latin typeface="Papyrus" panose="03070502060502030205" pitchFamily="66" charset="0"/>
              </a:rPr>
              <a:t>Humility is not </a:t>
            </a:r>
          </a:p>
          <a:p>
            <a:r>
              <a:rPr lang="en-US" sz="6600" b="1" dirty="0">
                <a:ln>
                  <a:solidFill>
                    <a:schemeClr val="bg1">
                      <a:lumMod val="50000"/>
                    </a:schemeClr>
                  </a:solidFill>
                </a:ln>
                <a:solidFill>
                  <a:schemeClr val="bg1"/>
                </a:solidFill>
                <a:effectLst>
                  <a:glow rad="139700">
                    <a:schemeClr val="tx1"/>
                  </a:glow>
                  <a:outerShdw blurRad="50800" dist="38100" dir="2700000" algn="tl" rotWithShape="0">
                    <a:srgbClr val="FFFF00">
                      <a:alpha val="40000"/>
                    </a:srgbClr>
                  </a:outerShdw>
                </a:effectLst>
                <a:latin typeface="Papyrus" panose="03070502060502030205" pitchFamily="66" charset="0"/>
              </a:rPr>
              <a:t>thinking less of yourself, but thinking of yourself less.</a:t>
            </a:r>
            <a:r>
              <a:rPr lang="en-US" sz="6600" b="1" dirty="0">
                <a:ln>
                  <a:solidFill>
                    <a:schemeClr val="bg1">
                      <a:lumMod val="50000"/>
                    </a:schemeClr>
                  </a:solidFill>
                </a:ln>
                <a:solidFill>
                  <a:schemeClr val="bg1"/>
                </a:solidFill>
                <a:effectLst>
                  <a:glow rad="139700">
                    <a:schemeClr val="tx1"/>
                  </a:glow>
                  <a:outerShdw blurRad="50800" dist="38100" dir="2700000" algn="tl" rotWithShape="0">
                    <a:srgbClr val="FFFF00">
                      <a:alpha val="40000"/>
                    </a:srgbClr>
                  </a:outerShdw>
                </a:effectLst>
                <a:latin typeface="Ink Free" panose="03080402000500000000" pitchFamily="66" charset="0"/>
              </a:rPr>
              <a:t> </a:t>
            </a:r>
          </a:p>
          <a:p>
            <a:pPr algn="r"/>
            <a:endParaRPr lang="en-US" sz="1200" dirty="0">
              <a:ln>
                <a:solidFill>
                  <a:schemeClr val="bg1">
                    <a:lumMod val="50000"/>
                  </a:schemeClr>
                </a:solidFill>
              </a:ln>
              <a:solidFill>
                <a:schemeClr val="bg1"/>
              </a:solidFill>
              <a:effectLst>
                <a:glow rad="139700">
                  <a:schemeClr val="tx1"/>
                </a:glow>
                <a:outerShdw blurRad="50800" dist="38100" dir="2700000" algn="tl" rotWithShape="0">
                  <a:srgbClr val="FFFF00">
                    <a:alpha val="40000"/>
                  </a:srgbClr>
                </a:outerShdw>
              </a:effectLst>
            </a:endParaRPr>
          </a:p>
          <a:p>
            <a:pPr algn="ctr"/>
            <a:r>
              <a:rPr lang="en-US" sz="4800" b="1" dirty="0">
                <a:ln>
                  <a:solidFill>
                    <a:schemeClr val="bg1">
                      <a:lumMod val="50000"/>
                    </a:schemeClr>
                  </a:solidFill>
                </a:ln>
                <a:solidFill>
                  <a:schemeClr val="bg1"/>
                </a:solidFill>
                <a:effectLst>
                  <a:glow rad="139700">
                    <a:schemeClr val="tx1"/>
                  </a:glow>
                  <a:outerShdw blurRad="50800" dist="38100" dir="2700000" algn="tl" rotWithShape="0">
                    <a:srgbClr val="FFFF00">
                      <a:alpha val="40000"/>
                    </a:srgbClr>
                  </a:outerShdw>
                </a:effectLst>
                <a:latin typeface="Bookman Old Style" panose="02050604050505020204" pitchFamily="18" charset="0"/>
              </a:rPr>
              <a:t>—C.S. Lewis, </a:t>
            </a:r>
            <a:r>
              <a:rPr lang="en-US" sz="4800" b="1" i="1" dirty="0">
                <a:ln>
                  <a:solidFill>
                    <a:schemeClr val="bg1">
                      <a:lumMod val="50000"/>
                    </a:schemeClr>
                  </a:solidFill>
                </a:ln>
                <a:solidFill>
                  <a:schemeClr val="bg1"/>
                </a:solidFill>
                <a:effectLst>
                  <a:glow rad="139700">
                    <a:schemeClr val="tx1"/>
                  </a:glow>
                  <a:outerShdw blurRad="50800" dist="38100" dir="2700000" algn="tl" rotWithShape="0">
                    <a:srgbClr val="FFFF00">
                      <a:alpha val="40000"/>
                    </a:srgbClr>
                  </a:outerShdw>
                </a:effectLst>
                <a:latin typeface="Bookman Old Style" panose="02050604050505020204" pitchFamily="18" charset="0"/>
              </a:rPr>
              <a:t>Mere Christianity</a:t>
            </a:r>
          </a:p>
        </p:txBody>
      </p:sp>
      <p:grpSp>
        <p:nvGrpSpPr>
          <p:cNvPr id="2" name="Group 1">
            <a:extLst>
              <a:ext uri="{FF2B5EF4-FFF2-40B4-BE49-F238E27FC236}">
                <a16:creationId xmlns:a16="http://schemas.microsoft.com/office/drawing/2014/main" id="{78660CA4-2935-4FC7-ADF9-976638D0DEE3}"/>
              </a:ext>
            </a:extLst>
          </p:cNvPr>
          <p:cNvGrpSpPr/>
          <p:nvPr/>
        </p:nvGrpSpPr>
        <p:grpSpPr>
          <a:xfrm>
            <a:off x="9802587" y="6156520"/>
            <a:ext cx="2389413" cy="619441"/>
            <a:chOff x="9300135" y="8784480"/>
            <a:chExt cx="2891859" cy="870798"/>
          </a:xfrm>
        </p:grpSpPr>
        <p:sp>
          <p:nvSpPr>
            <p:cNvPr id="3" name="Rectangle: Rounded Corners 2">
              <a:extLst>
                <a:ext uri="{FF2B5EF4-FFF2-40B4-BE49-F238E27FC236}">
                  <a16:creationId xmlns:a16="http://schemas.microsoft.com/office/drawing/2014/main" id="{2CF25860-F907-707B-B59B-1E3D59AE73A3}"/>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540A45F-9B1A-0EEA-3B90-C6A90EC0E8A7}"/>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6) Act differently</a:t>
              </a:r>
            </a:p>
          </p:txBody>
        </p:sp>
      </p:grpSp>
    </p:spTree>
    <p:custDataLst>
      <p:tags r:id="rId1"/>
    </p:custDataLst>
    <p:extLst>
      <p:ext uri="{BB962C8B-B14F-4D97-AF65-F5344CB8AC3E}">
        <p14:creationId xmlns:p14="http://schemas.microsoft.com/office/powerpoint/2010/main" val="50481059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28181-1122-F87F-EE7B-48381F3ED854}"/>
              </a:ext>
            </a:extLst>
          </p:cNvPr>
          <p:cNvSpPr>
            <a:spLocks noGrp="1"/>
          </p:cNvSpPr>
          <p:nvPr>
            <p:ph idx="1"/>
          </p:nvPr>
        </p:nvSpPr>
        <p:spPr>
          <a:xfrm>
            <a:off x="274864" y="1618968"/>
            <a:ext cx="11642271" cy="4226661"/>
          </a:xfrm>
        </p:spPr>
        <p:txBody>
          <a:bodyPr>
            <a:normAutofit/>
          </a:bodyPr>
          <a:lstStyle/>
          <a:p>
            <a:r>
              <a:rPr lang="en-US" sz="4800" dirty="0">
                <a:solidFill>
                  <a:schemeClr val="bg1"/>
                </a:solidFill>
                <a:effectLst>
                  <a:glow rad="139700">
                    <a:schemeClr val="tx1">
                      <a:alpha val="97000"/>
                    </a:schemeClr>
                  </a:glow>
                </a:effectLst>
              </a:rPr>
              <a:t>Do you love your neighbor?</a:t>
            </a:r>
          </a:p>
          <a:p>
            <a:pPr lvl="1"/>
            <a:r>
              <a:rPr lang="en-US" sz="4400" dirty="0">
                <a:solidFill>
                  <a:schemeClr val="bg1"/>
                </a:solidFill>
                <a:effectLst>
                  <a:glow rad="139700">
                    <a:schemeClr val="tx1">
                      <a:alpha val="97000"/>
                    </a:schemeClr>
                  </a:glow>
                </a:effectLst>
              </a:rPr>
              <a:t> Different race or caste?</a:t>
            </a:r>
          </a:p>
          <a:p>
            <a:pPr lvl="1"/>
            <a:r>
              <a:rPr lang="en-US" sz="4400" dirty="0">
                <a:solidFill>
                  <a:schemeClr val="bg1"/>
                </a:solidFill>
                <a:effectLst>
                  <a:glow rad="139700">
                    <a:schemeClr val="tx1">
                      <a:alpha val="97000"/>
                    </a:schemeClr>
                  </a:glow>
                </a:effectLst>
              </a:rPr>
              <a:t> People group with historical animosity?</a:t>
            </a:r>
          </a:p>
          <a:p>
            <a:pPr lvl="1"/>
            <a:r>
              <a:rPr lang="en-US" sz="4400" dirty="0">
                <a:solidFill>
                  <a:schemeClr val="bg1"/>
                </a:solidFill>
                <a:effectLst>
                  <a:glow rad="139700">
                    <a:schemeClr val="tx1">
                      <a:alpha val="97000"/>
                    </a:schemeClr>
                  </a:glow>
                </a:effectLst>
              </a:rPr>
              <a:t> Someone who wronged you?</a:t>
            </a:r>
          </a:p>
          <a:p>
            <a:pPr lvl="1"/>
            <a:r>
              <a:rPr lang="en-US" sz="4400" dirty="0">
                <a:solidFill>
                  <a:schemeClr val="bg1"/>
                </a:solidFill>
                <a:effectLst>
                  <a:glow rad="139700">
                    <a:schemeClr val="tx1">
                      <a:alpha val="97000"/>
                    </a:schemeClr>
                  </a:glow>
                </a:effectLst>
              </a:rPr>
              <a:t> A family member who has abandoned you?</a:t>
            </a:r>
          </a:p>
        </p:txBody>
      </p:sp>
      <p:sp>
        <p:nvSpPr>
          <p:cNvPr id="6" name="Title 7">
            <a:extLst>
              <a:ext uri="{FF2B5EF4-FFF2-40B4-BE49-F238E27FC236}">
                <a16:creationId xmlns:a16="http://schemas.microsoft.com/office/drawing/2014/main" id="{E5AF806A-F591-9271-4466-007D71535B64}"/>
              </a:ext>
            </a:extLst>
          </p:cNvPr>
          <p:cNvSpPr txBox="1">
            <a:spLocks/>
          </p:cNvSpPr>
          <p:nvPr/>
        </p:nvSpPr>
        <p:spPr>
          <a:xfrm>
            <a:off x="609600" y="131669"/>
            <a:ext cx="10972800" cy="1200329"/>
          </a:xfrm>
          <a:prstGeom prst="rect">
            <a:avLst/>
          </a:prstGeom>
          <a:noFill/>
        </p:spPr>
        <p:txBody>
          <a:bodyPr vert="horz" wrap="square" lIns="91440" tIns="45720" rIns="91440" bIns="45720" rtlCol="0" anchor="ctr">
            <a:spAutoFit/>
          </a:bodyPr>
          <a:lstStyle>
            <a:defPPr>
              <a:defRPr lang="en-US"/>
            </a:defPPr>
            <a:lvl1pPr algn="ctr" defTabSz="914400" rtl="0" eaLnBrk="1" latinLnBrk="0" hangingPunct="1">
              <a:spcBef>
                <a:spcPct val="0"/>
              </a:spcBef>
              <a:buNone/>
              <a:defRPr sz="5400" b="1" kern="1200">
                <a:solidFill>
                  <a:schemeClr val="tx1"/>
                </a:solidFill>
                <a:effectLst>
                  <a:glow rad="139700">
                    <a:schemeClr val="bg2">
                      <a:alpha val="80000"/>
                    </a:schemeClr>
                  </a:glow>
                </a:effectLst>
                <a:latin typeface="Calibri" panose="020F0502020204030204" pitchFamily="34" charset="0"/>
                <a:ea typeface="+mj-ea"/>
                <a:cs typeface="Calibri" panose="020F0502020204030204" pitchFamily="34" charset="0"/>
              </a:defRPr>
            </a:lvl1pPr>
          </a:lstStyle>
          <a:p>
            <a:r>
              <a:rPr lang="en-US" sz="7200" dirty="0">
                <a:solidFill>
                  <a:srgbClr val="FFFF00"/>
                </a:solidFill>
                <a:effectLst>
                  <a:glow rad="139700">
                    <a:schemeClr val="tx1"/>
                  </a:glow>
                </a:effectLst>
              </a:rPr>
              <a:t>Humility Enables us to Love</a:t>
            </a:r>
          </a:p>
        </p:txBody>
      </p:sp>
      <p:grpSp>
        <p:nvGrpSpPr>
          <p:cNvPr id="2" name="Group 1">
            <a:extLst>
              <a:ext uri="{FF2B5EF4-FFF2-40B4-BE49-F238E27FC236}">
                <a16:creationId xmlns:a16="http://schemas.microsoft.com/office/drawing/2014/main" id="{6597C24D-F21B-0C34-E2DE-B1335F2732A2}"/>
              </a:ext>
            </a:extLst>
          </p:cNvPr>
          <p:cNvGrpSpPr/>
          <p:nvPr/>
        </p:nvGrpSpPr>
        <p:grpSpPr>
          <a:xfrm>
            <a:off x="9802587" y="6156520"/>
            <a:ext cx="2389413" cy="619441"/>
            <a:chOff x="9300135" y="8784480"/>
            <a:chExt cx="2891859" cy="870798"/>
          </a:xfrm>
        </p:grpSpPr>
        <p:sp>
          <p:nvSpPr>
            <p:cNvPr id="4" name="Rectangle: Rounded Corners 3">
              <a:extLst>
                <a:ext uri="{FF2B5EF4-FFF2-40B4-BE49-F238E27FC236}">
                  <a16:creationId xmlns:a16="http://schemas.microsoft.com/office/drawing/2014/main" id="{4D1086C9-D669-028D-7E64-32BB6BC210F0}"/>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EF3CFA7-1DF3-DE19-2196-0C13CD8A0BCC}"/>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6) Act differently</a:t>
              </a:r>
            </a:p>
          </p:txBody>
        </p:sp>
      </p:grpSp>
    </p:spTree>
    <p:custDataLst>
      <p:tags r:id="rId1"/>
    </p:custDataLst>
    <p:extLst>
      <p:ext uri="{BB962C8B-B14F-4D97-AF65-F5344CB8AC3E}">
        <p14:creationId xmlns:p14="http://schemas.microsoft.com/office/powerpoint/2010/main" val="3599894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28181-1122-F87F-EE7B-48381F3ED854}"/>
              </a:ext>
            </a:extLst>
          </p:cNvPr>
          <p:cNvSpPr>
            <a:spLocks noGrp="1"/>
          </p:cNvSpPr>
          <p:nvPr>
            <p:ph idx="1"/>
          </p:nvPr>
        </p:nvSpPr>
        <p:spPr>
          <a:xfrm>
            <a:off x="609600" y="1331999"/>
            <a:ext cx="10972800" cy="1200330"/>
          </a:xfrm>
        </p:spPr>
        <p:txBody>
          <a:bodyPr>
            <a:normAutofit/>
          </a:bodyPr>
          <a:lstStyle/>
          <a:p>
            <a:pPr marL="0" indent="0" algn="ctr">
              <a:buNone/>
            </a:pPr>
            <a:r>
              <a:rPr lang="en-US" sz="5400" dirty="0">
                <a:solidFill>
                  <a:schemeClr val="bg1"/>
                </a:solidFill>
                <a:effectLst>
                  <a:glow rad="139700">
                    <a:schemeClr val="tx1">
                      <a:alpha val="97000"/>
                    </a:schemeClr>
                  </a:glow>
                </a:effectLst>
              </a:rPr>
              <a:t>Elevation</a:t>
            </a:r>
          </a:p>
        </p:txBody>
      </p:sp>
      <p:sp>
        <p:nvSpPr>
          <p:cNvPr id="6" name="Title 7">
            <a:extLst>
              <a:ext uri="{FF2B5EF4-FFF2-40B4-BE49-F238E27FC236}">
                <a16:creationId xmlns:a16="http://schemas.microsoft.com/office/drawing/2014/main" id="{E5AF806A-F591-9271-4466-007D71535B64}"/>
              </a:ext>
            </a:extLst>
          </p:cNvPr>
          <p:cNvSpPr txBox="1">
            <a:spLocks/>
          </p:cNvSpPr>
          <p:nvPr/>
        </p:nvSpPr>
        <p:spPr>
          <a:xfrm>
            <a:off x="609600" y="131669"/>
            <a:ext cx="10972800" cy="1200329"/>
          </a:xfrm>
          <a:prstGeom prst="rect">
            <a:avLst/>
          </a:prstGeom>
          <a:noFill/>
        </p:spPr>
        <p:txBody>
          <a:bodyPr vert="horz" wrap="square" lIns="91440" tIns="45720" rIns="91440" bIns="45720" rtlCol="0" anchor="ctr">
            <a:spAutoFit/>
          </a:bodyPr>
          <a:lstStyle>
            <a:defPPr>
              <a:defRPr lang="en-US"/>
            </a:defPPr>
            <a:lvl1pPr algn="ctr" defTabSz="914400" rtl="0" eaLnBrk="1" latinLnBrk="0" hangingPunct="1">
              <a:spcBef>
                <a:spcPct val="0"/>
              </a:spcBef>
              <a:buNone/>
              <a:defRPr sz="5400" b="1" kern="1200">
                <a:solidFill>
                  <a:schemeClr val="tx1"/>
                </a:solidFill>
                <a:effectLst>
                  <a:glow rad="139700">
                    <a:schemeClr val="bg2">
                      <a:alpha val="80000"/>
                    </a:schemeClr>
                  </a:glow>
                </a:effectLst>
                <a:latin typeface="Calibri" panose="020F0502020204030204" pitchFamily="34" charset="0"/>
                <a:ea typeface="+mj-ea"/>
                <a:cs typeface="Calibri" panose="020F0502020204030204" pitchFamily="34" charset="0"/>
              </a:defRPr>
            </a:lvl1pPr>
          </a:lstStyle>
          <a:p>
            <a:r>
              <a:rPr lang="en-US" sz="7200" dirty="0">
                <a:solidFill>
                  <a:srgbClr val="FFFF00"/>
                </a:solidFill>
                <a:effectLst>
                  <a:glow rad="139700">
                    <a:schemeClr val="tx1"/>
                  </a:glow>
                </a:effectLst>
              </a:rPr>
              <a:t>What kind of love?</a:t>
            </a:r>
          </a:p>
        </p:txBody>
      </p:sp>
      <p:sp>
        <p:nvSpPr>
          <p:cNvPr id="2" name="Content Placeholder 2">
            <a:extLst>
              <a:ext uri="{FF2B5EF4-FFF2-40B4-BE49-F238E27FC236}">
                <a16:creationId xmlns:a16="http://schemas.microsoft.com/office/drawing/2014/main" id="{574561B1-0633-6BD1-3EDE-8D9E7E23E92C}"/>
              </a:ext>
            </a:extLst>
          </p:cNvPr>
          <p:cNvSpPr txBox="1">
            <a:spLocks/>
          </p:cNvSpPr>
          <p:nvPr/>
        </p:nvSpPr>
        <p:spPr>
          <a:xfrm>
            <a:off x="609600" y="2733712"/>
            <a:ext cx="10972800" cy="51994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5400" i="1" dirty="0">
                <a:solidFill>
                  <a:schemeClr val="bg1"/>
                </a:solidFill>
                <a:effectLst>
                  <a:glow rad="139700">
                    <a:schemeClr val="tx1">
                      <a:alpha val="97000"/>
                    </a:schemeClr>
                  </a:glow>
                </a:effectLst>
              </a:rPr>
              <a:t>Do nothing from selfish ambition or conceit, but in humility count others </a:t>
            </a:r>
            <a:r>
              <a:rPr lang="en-US" sz="5400" i="1" dirty="0">
                <a:solidFill>
                  <a:srgbClr val="FFFF00"/>
                </a:solidFill>
                <a:effectLst>
                  <a:glow rad="139700">
                    <a:schemeClr val="tx1">
                      <a:alpha val="97000"/>
                    </a:schemeClr>
                  </a:glow>
                </a:effectLst>
              </a:rPr>
              <a:t>more significant </a:t>
            </a:r>
            <a:r>
              <a:rPr lang="en-US" sz="5400" i="1" dirty="0">
                <a:solidFill>
                  <a:schemeClr val="bg1"/>
                </a:solidFill>
                <a:effectLst>
                  <a:glow rad="139700">
                    <a:schemeClr val="tx1">
                      <a:alpha val="97000"/>
                    </a:schemeClr>
                  </a:glow>
                </a:effectLst>
              </a:rPr>
              <a:t>than yourselves. </a:t>
            </a:r>
          </a:p>
          <a:p>
            <a:endParaRPr lang="en-US" sz="5400" dirty="0">
              <a:solidFill>
                <a:schemeClr val="bg1"/>
              </a:solidFill>
              <a:effectLst>
                <a:glow rad="139700">
                  <a:schemeClr val="tx1">
                    <a:alpha val="97000"/>
                  </a:schemeClr>
                </a:glow>
              </a:effectLst>
            </a:endParaRPr>
          </a:p>
        </p:txBody>
      </p:sp>
      <p:grpSp>
        <p:nvGrpSpPr>
          <p:cNvPr id="4" name="Group 3">
            <a:extLst>
              <a:ext uri="{FF2B5EF4-FFF2-40B4-BE49-F238E27FC236}">
                <a16:creationId xmlns:a16="http://schemas.microsoft.com/office/drawing/2014/main" id="{8B8A09D6-236E-5E0F-D2F3-5DEFD0DBF042}"/>
              </a:ext>
            </a:extLst>
          </p:cNvPr>
          <p:cNvGrpSpPr/>
          <p:nvPr/>
        </p:nvGrpSpPr>
        <p:grpSpPr>
          <a:xfrm>
            <a:off x="9802587" y="6156520"/>
            <a:ext cx="2389413" cy="619441"/>
            <a:chOff x="9300135" y="8784480"/>
            <a:chExt cx="2891859" cy="870798"/>
          </a:xfrm>
        </p:grpSpPr>
        <p:sp>
          <p:nvSpPr>
            <p:cNvPr id="5" name="Rectangle: Rounded Corners 4">
              <a:extLst>
                <a:ext uri="{FF2B5EF4-FFF2-40B4-BE49-F238E27FC236}">
                  <a16:creationId xmlns:a16="http://schemas.microsoft.com/office/drawing/2014/main" id="{63A00C36-76B0-98DE-1009-C30AA5FCAAE4}"/>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E4F48F7-38AB-DE9D-D126-23BCB9B75BE5}"/>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6) Act differently</a:t>
              </a:r>
            </a:p>
          </p:txBody>
        </p:sp>
      </p:grpSp>
    </p:spTree>
    <p:custDataLst>
      <p:tags r:id="rId1"/>
    </p:custDataLst>
    <p:extLst>
      <p:ext uri="{BB962C8B-B14F-4D97-AF65-F5344CB8AC3E}">
        <p14:creationId xmlns:p14="http://schemas.microsoft.com/office/powerpoint/2010/main" val="497758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96FA-4DCE-7C22-4A8A-9A41BFC6CCAF}"/>
              </a:ext>
            </a:extLst>
          </p:cNvPr>
          <p:cNvSpPr>
            <a:spLocks noGrp="1"/>
          </p:cNvSpPr>
          <p:nvPr>
            <p:ph idx="1"/>
          </p:nvPr>
        </p:nvSpPr>
        <p:spPr>
          <a:xfrm>
            <a:off x="1" y="1159332"/>
            <a:ext cx="12192000" cy="5404754"/>
          </a:xfrm>
        </p:spPr>
        <p:txBody>
          <a:bodyPr>
            <a:noAutofit/>
          </a:bodyPr>
          <a:lstStyle/>
          <a:p>
            <a:r>
              <a:rPr lang="en-US" sz="4000" dirty="0">
                <a:solidFill>
                  <a:schemeClr val="bg1"/>
                </a:solidFill>
                <a:effectLst>
                  <a:glow rad="139700">
                    <a:schemeClr val="tx1"/>
                  </a:glow>
                </a:effectLst>
              </a:rPr>
              <a:t>Luke 6:35 - But love your enemies, and do good, and lend, expecting nothing in return, and your reward will be great, and you will be sons of the Most High, for		 he is kind to the ungrateful and the evil.</a:t>
            </a:r>
          </a:p>
          <a:p>
            <a:r>
              <a:rPr lang="en-US" sz="4000" dirty="0">
                <a:solidFill>
                  <a:schemeClr val="bg1"/>
                </a:solidFill>
                <a:effectLst>
                  <a:glow rad="139700">
                    <a:schemeClr val="tx1"/>
                  </a:glow>
                </a:effectLst>
              </a:rPr>
              <a:t>Matt 6:16 - In the same way, let your light shine before others, so that they may see your good works and give glory to your Father who is in heaven. </a:t>
            </a:r>
          </a:p>
        </p:txBody>
      </p:sp>
      <p:sp>
        <p:nvSpPr>
          <p:cNvPr id="4" name="Title 7">
            <a:extLst>
              <a:ext uri="{FF2B5EF4-FFF2-40B4-BE49-F238E27FC236}">
                <a16:creationId xmlns:a16="http://schemas.microsoft.com/office/drawing/2014/main" id="{5F19B53A-E3BF-89CF-EA93-9E6CDC047D25}"/>
              </a:ext>
            </a:extLst>
          </p:cNvPr>
          <p:cNvSpPr txBox="1">
            <a:spLocks/>
          </p:cNvSpPr>
          <p:nvPr/>
        </p:nvSpPr>
        <p:spPr>
          <a:xfrm>
            <a:off x="609600" y="131669"/>
            <a:ext cx="10972800" cy="1200329"/>
          </a:xfrm>
          <a:prstGeom prst="rect">
            <a:avLst/>
          </a:prstGeom>
          <a:noFill/>
        </p:spPr>
        <p:txBody>
          <a:bodyPr vert="horz" wrap="square" lIns="91440" tIns="45720" rIns="91440" bIns="45720" rtlCol="0" anchor="ctr">
            <a:spAutoFit/>
          </a:bodyPr>
          <a:lstStyle>
            <a:defPPr>
              <a:defRPr lang="en-US"/>
            </a:defPPr>
            <a:lvl1pPr algn="ctr" defTabSz="914400" rtl="0" eaLnBrk="1" latinLnBrk="0" hangingPunct="1">
              <a:spcBef>
                <a:spcPct val="0"/>
              </a:spcBef>
              <a:buNone/>
              <a:defRPr sz="5400" b="1" kern="1200">
                <a:solidFill>
                  <a:schemeClr val="tx1"/>
                </a:solidFill>
                <a:effectLst>
                  <a:glow rad="139700">
                    <a:schemeClr val="bg2">
                      <a:alpha val="80000"/>
                    </a:schemeClr>
                  </a:glow>
                </a:effectLst>
                <a:latin typeface="Calibri" panose="020F0502020204030204" pitchFamily="34" charset="0"/>
                <a:ea typeface="+mj-ea"/>
                <a:cs typeface="Calibri" panose="020F0502020204030204" pitchFamily="34" charset="0"/>
              </a:defRPr>
            </a:lvl1pPr>
          </a:lstStyle>
          <a:p>
            <a:r>
              <a:rPr lang="en-US" sz="7200" dirty="0">
                <a:solidFill>
                  <a:srgbClr val="FFFF00"/>
                </a:solidFill>
                <a:effectLst>
                  <a:glow rad="139700">
                    <a:schemeClr val="tx1"/>
                  </a:glow>
                </a:effectLst>
              </a:rPr>
              <a:t>This is not impossible</a:t>
            </a:r>
          </a:p>
        </p:txBody>
      </p:sp>
      <p:cxnSp>
        <p:nvCxnSpPr>
          <p:cNvPr id="5" name="Straight Connector 4">
            <a:extLst>
              <a:ext uri="{FF2B5EF4-FFF2-40B4-BE49-F238E27FC236}">
                <a16:creationId xmlns:a16="http://schemas.microsoft.com/office/drawing/2014/main" id="{030FE5A8-E0D3-A532-9AE6-758FDB86F4F6}"/>
              </a:ext>
            </a:extLst>
          </p:cNvPr>
          <p:cNvCxnSpPr>
            <a:cxnSpLocks/>
          </p:cNvCxnSpPr>
          <p:nvPr/>
        </p:nvCxnSpPr>
        <p:spPr>
          <a:xfrm>
            <a:off x="8294914" y="2438409"/>
            <a:ext cx="3287486" cy="0"/>
          </a:xfrm>
          <a:prstGeom prst="line">
            <a:avLst/>
          </a:prstGeom>
          <a:ln w="101600">
            <a:solidFill>
              <a:srgbClr val="FFFF00"/>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928703-BBD0-F83F-C3EA-E0F125EEA2CE}"/>
              </a:ext>
            </a:extLst>
          </p:cNvPr>
          <p:cNvCxnSpPr>
            <a:cxnSpLocks/>
          </p:cNvCxnSpPr>
          <p:nvPr/>
        </p:nvCxnSpPr>
        <p:spPr>
          <a:xfrm>
            <a:off x="340178" y="3048009"/>
            <a:ext cx="1700893" cy="0"/>
          </a:xfrm>
          <a:prstGeom prst="line">
            <a:avLst/>
          </a:prstGeom>
          <a:ln w="101600">
            <a:solidFill>
              <a:srgbClr val="FFFF00"/>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3E1286-904C-FBCF-E503-6FA6AB5BDBA5}"/>
              </a:ext>
            </a:extLst>
          </p:cNvPr>
          <p:cNvCxnSpPr>
            <a:cxnSpLocks/>
          </p:cNvCxnSpPr>
          <p:nvPr/>
        </p:nvCxnSpPr>
        <p:spPr>
          <a:xfrm>
            <a:off x="340178" y="3616780"/>
            <a:ext cx="8150679" cy="0"/>
          </a:xfrm>
          <a:prstGeom prst="line">
            <a:avLst/>
          </a:prstGeom>
          <a:ln w="101600">
            <a:solidFill>
              <a:srgbClr val="FFFF00"/>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5439FE8-778D-E052-2FF8-D7664049DDC2}"/>
              </a:ext>
            </a:extLst>
          </p:cNvPr>
          <p:cNvCxnSpPr>
            <a:cxnSpLocks/>
          </p:cNvCxnSpPr>
          <p:nvPr/>
        </p:nvCxnSpPr>
        <p:spPr>
          <a:xfrm>
            <a:off x="4619624" y="5029210"/>
            <a:ext cx="5177519" cy="0"/>
          </a:xfrm>
          <a:prstGeom prst="line">
            <a:avLst/>
          </a:prstGeom>
          <a:ln w="101600">
            <a:solidFill>
              <a:srgbClr val="FFFF00"/>
            </a:solidFill>
          </a:ln>
          <a:effectLst/>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1D21D753-D9FF-67C0-26A9-023CC8B091A8}"/>
              </a:ext>
            </a:extLst>
          </p:cNvPr>
          <p:cNvSpPr/>
          <p:nvPr/>
        </p:nvSpPr>
        <p:spPr>
          <a:xfrm>
            <a:off x="340178" y="5043171"/>
            <a:ext cx="7954736" cy="783768"/>
          </a:xfrm>
          <a:prstGeom prst="roundRect">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E7731D0-600A-337B-4683-150C896736A8}"/>
              </a:ext>
            </a:extLst>
          </p:cNvPr>
          <p:cNvSpPr txBox="1"/>
          <p:nvPr/>
        </p:nvSpPr>
        <p:spPr>
          <a:xfrm>
            <a:off x="214993" y="2335671"/>
            <a:ext cx="11762014" cy="2554545"/>
          </a:xfrm>
          <a:prstGeom prst="rect">
            <a:avLst/>
          </a:prstGeom>
          <a:solidFill>
            <a:srgbClr val="3E3637">
              <a:alpha val="92000"/>
            </a:srgbClr>
          </a:solidFill>
        </p:spPr>
        <p:txBody>
          <a:bodyPr wrap="square" rtlCol="0">
            <a:spAutoFit/>
          </a:bodyPr>
          <a:lstStyle/>
          <a:p>
            <a:pPr algn="ctr"/>
            <a:r>
              <a:rPr lang="en-US" sz="8000" dirty="0">
                <a:solidFill>
                  <a:srgbClr val="FFFF00"/>
                </a:solidFill>
                <a:effectLst>
                  <a:glow rad="139700">
                    <a:schemeClr val="tx1"/>
                  </a:glow>
                </a:effectLst>
              </a:rPr>
              <a:t>My Glory → God’s Glory</a:t>
            </a:r>
          </a:p>
          <a:p>
            <a:pPr algn="ctr"/>
            <a:r>
              <a:rPr lang="en-US" sz="8000" dirty="0">
                <a:solidFill>
                  <a:srgbClr val="FFFF00"/>
                </a:solidFill>
                <a:effectLst>
                  <a:glow rad="139700">
                    <a:schemeClr val="tx1"/>
                  </a:glow>
                </a:effectLst>
              </a:rPr>
              <a:t>My Desires → God’s Desires</a:t>
            </a:r>
          </a:p>
        </p:txBody>
      </p:sp>
      <p:grpSp>
        <p:nvGrpSpPr>
          <p:cNvPr id="2" name="Group 1">
            <a:extLst>
              <a:ext uri="{FF2B5EF4-FFF2-40B4-BE49-F238E27FC236}">
                <a16:creationId xmlns:a16="http://schemas.microsoft.com/office/drawing/2014/main" id="{B0A7CB50-FE52-3C61-0128-4E4472D38EAB}"/>
              </a:ext>
            </a:extLst>
          </p:cNvPr>
          <p:cNvGrpSpPr/>
          <p:nvPr/>
        </p:nvGrpSpPr>
        <p:grpSpPr>
          <a:xfrm>
            <a:off x="8490857" y="6272047"/>
            <a:ext cx="3701142" cy="554508"/>
            <a:chOff x="7712575" y="8946859"/>
            <a:chExt cx="4479419" cy="779514"/>
          </a:xfrm>
        </p:grpSpPr>
        <p:sp>
          <p:nvSpPr>
            <p:cNvPr id="6" name="Rectangle: Rounded Corners 5">
              <a:extLst>
                <a:ext uri="{FF2B5EF4-FFF2-40B4-BE49-F238E27FC236}">
                  <a16:creationId xmlns:a16="http://schemas.microsoft.com/office/drawing/2014/main" id="{B3677F40-8A3F-2236-356F-205F22055286}"/>
                </a:ext>
              </a:extLst>
            </p:cNvPr>
            <p:cNvSpPr/>
            <p:nvPr/>
          </p:nvSpPr>
          <p:spPr>
            <a:xfrm>
              <a:off x="7785033" y="8946859"/>
              <a:ext cx="4406961" cy="708419"/>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7D58917-B607-698D-B8EC-5AB9E584EDD7}"/>
                </a:ext>
              </a:extLst>
            </p:cNvPr>
            <p:cNvSpPr txBox="1"/>
            <p:nvPr/>
          </p:nvSpPr>
          <p:spPr>
            <a:xfrm>
              <a:off x="7712575" y="9077369"/>
              <a:ext cx="4406961" cy="649004"/>
            </a:xfrm>
            <a:prstGeom prst="rect">
              <a:avLst/>
            </a:prstGeom>
            <a:noFill/>
          </p:spPr>
          <p:txBody>
            <a:bodyPr wrap="square" rtlCol="0">
              <a:spAutoFit/>
            </a:bodyPr>
            <a:lstStyle/>
            <a:p>
              <a:pPr algn="ctr"/>
              <a:r>
                <a:rPr lang="en-US" sz="2400" dirty="0">
                  <a:solidFill>
                    <a:schemeClr val="bg1"/>
                  </a:solidFill>
                </a:rPr>
                <a:t>7) Our Good &amp; God’s Glory</a:t>
              </a:r>
            </a:p>
          </p:txBody>
        </p:sp>
      </p:grpSp>
    </p:spTree>
    <p:custDataLst>
      <p:tags r:id="rId1"/>
    </p:custDataLst>
    <p:extLst>
      <p:ext uri="{BB962C8B-B14F-4D97-AF65-F5344CB8AC3E}">
        <p14:creationId xmlns:p14="http://schemas.microsoft.com/office/powerpoint/2010/main" val="378818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out)">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733828-CA49-2785-5932-734EBEFDFDC1}"/>
              </a:ext>
            </a:extLst>
          </p:cNvPr>
          <p:cNvSpPr>
            <a:spLocks noGrp="1"/>
          </p:cNvSpPr>
          <p:nvPr>
            <p:ph idx="1"/>
          </p:nvPr>
        </p:nvSpPr>
        <p:spPr>
          <a:xfrm>
            <a:off x="318588" y="1828720"/>
            <a:ext cx="11554824" cy="5493564"/>
          </a:xfrm>
        </p:spPr>
        <p:txBody>
          <a:bodyPr>
            <a:noAutofit/>
          </a:bodyPr>
          <a:lstStyle/>
          <a:p>
            <a:r>
              <a:rPr lang="en-US" sz="4000" dirty="0">
                <a:solidFill>
                  <a:schemeClr val="bg1"/>
                </a:solidFill>
                <a:effectLst>
                  <a:glow rad="139700">
                    <a:schemeClr val="tx1"/>
                  </a:glow>
                </a:effectLst>
              </a:rPr>
              <a:t>Who don’t you like? Do something nice for them.</a:t>
            </a:r>
          </a:p>
          <a:p>
            <a:r>
              <a:rPr lang="en-US" sz="4000" dirty="0">
                <a:solidFill>
                  <a:schemeClr val="bg1"/>
                </a:solidFill>
                <a:effectLst>
                  <a:glow rad="139700">
                    <a:schemeClr val="tx1"/>
                  </a:glow>
                </a:effectLst>
              </a:rPr>
              <a:t>Who annoys you? Pray for good for them.</a:t>
            </a:r>
          </a:p>
          <a:p>
            <a:pPr lvl="1"/>
            <a:r>
              <a:rPr lang="en-US" sz="4000" dirty="0">
                <a:solidFill>
                  <a:schemeClr val="bg1"/>
                </a:solidFill>
                <a:effectLst>
                  <a:glow rad="139700">
                    <a:schemeClr val="tx1"/>
                  </a:glow>
                </a:effectLst>
              </a:rPr>
              <a:t> Not for them to stop annoying you</a:t>
            </a:r>
          </a:p>
          <a:p>
            <a:pPr marL="0" indent="0" algn="ctr">
              <a:buNone/>
            </a:pPr>
            <a:r>
              <a:rPr lang="en-US" sz="4400" dirty="0">
                <a:solidFill>
                  <a:srgbClr val="FFFF00"/>
                </a:solidFill>
                <a:effectLst>
                  <a:glow rad="139700">
                    <a:schemeClr val="tx1"/>
                  </a:glow>
                </a:effectLst>
              </a:rPr>
              <a:t>Galatians 5:22-23a - But the fruit of the Spirit is love, joy, peace, patience, kindness, goodness, faithfulness, gentleness </a:t>
            </a:r>
            <a:r>
              <a:rPr lang="en-US" sz="4400" b="1" dirty="0">
                <a:solidFill>
                  <a:srgbClr val="FFFF00"/>
                </a:solidFill>
                <a:effectLst>
                  <a:glow rad="139700">
                    <a:schemeClr val="tx1"/>
                  </a:glow>
                </a:effectLst>
              </a:rPr>
              <a:t>and</a:t>
            </a:r>
            <a:r>
              <a:rPr lang="en-US" sz="4400" dirty="0">
                <a:solidFill>
                  <a:srgbClr val="FFFF00"/>
                </a:solidFill>
                <a:effectLst>
                  <a:glow rad="139700">
                    <a:schemeClr val="tx1"/>
                  </a:glow>
                </a:effectLst>
              </a:rPr>
              <a:t> self-control.</a:t>
            </a:r>
          </a:p>
        </p:txBody>
      </p:sp>
      <p:grpSp>
        <p:nvGrpSpPr>
          <p:cNvPr id="8" name="Group 7">
            <a:extLst>
              <a:ext uri="{FF2B5EF4-FFF2-40B4-BE49-F238E27FC236}">
                <a16:creationId xmlns:a16="http://schemas.microsoft.com/office/drawing/2014/main" id="{1F8A5829-F358-5927-1CCB-848D018CB00B}"/>
              </a:ext>
            </a:extLst>
          </p:cNvPr>
          <p:cNvGrpSpPr/>
          <p:nvPr/>
        </p:nvGrpSpPr>
        <p:grpSpPr>
          <a:xfrm>
            <a:off x="2730380" y="1447840"/>
            <a:ext cx="229320" cy="12600"/>
            <a:chOff x="2730380" y="1447840"/>
            <a:chExt cx="229320" cy="1260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B4829B9B-862C-C166-C97F-7551B887FA95}"/>
                    </a:ext>
                  </a:extLst>
                </p14:cNvPr>
                <p14:cNvContentPartPr/>
                <p14:nvPr/>
              </p14:nvContentPartPr>
              <p14:xfrm>
                <a:off x="2730380" y="1460080"/>
                <a:ext cx="2520" cy="360"/>
              </p14:xfrm>
            </p:contentPart>
          </mc:Choice>
          <mc:Fallback xmlns="">
            <p:pic>
              <p:nvPicPr>
                <p:cNvPr id="5" name="Ink 4">
                  <a:extLst>
                    <a:ext uri="{FF2B5EF4-FFF2-40B4-BE49-F238E27FC236}">
                      <a16:creationId xmlns:a16="http://schemas.microsoft.com/office/drawing/2014/main" id="{B4829B9B-862C-C166-C97F-7551B887FA95}"/>
                    </a:ext>
                  </a:extLst>
                </p:cNvPr>
                <p:cNvPicPr/>
                <p:nvPr/>
              </p:nvPicPr>
              <p:blipFill>
                <a:blip r:embed="rId5"/>
                <a:stretch>
                  <a:fillRect/>
                </a:stretch>
              </p:blipFill>
              <p:spPr>
                <a:xfrm>
                  <a:off x="2721380" y="1451080"/>
                  <a:ext cx="20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09DF9D5-EA72-83AD-3DC8-8859A3D20040}"/>
                    </a:ext>
                  </a:extLst>
                </p14:cNvPr>
                <p14:cNvContentPartPr/>
                <p14:nvPr/>
              </p14:nvContentPartPr>
              <p14:xfrm>
                <a:off x="2959340" y="1447840"/>
                <a:ext cx="360" cy="360"/>
              </p14:xfrm>
            </p:contentPart>
          </mc:Choice>
          <mc:Fallback xmlns="">
            <p:pic>
              <p:nvPicPr>
                <p:cNvPr id="6" name="Ink 5">
                  <a:extLst>
                    <a:ext uri="{FF2B5EF4-FFF2-40B4-BE49-F238E27FC236}">
                      <a16:creationId xmlns:a16="http://schemas.microsoft.com/office/drawing/2014/main" id="{809DF9D5-EA72-83AD-3DC8-8859A3D20040}"/>
                    </a:ext>
                  </a:extLst>
                </p:cNvPr>
                <p:cNvPicPr/>
                <p:nvPr/>
              </p:nvPicPr>
              <p:blipFill>
                <a:blip r:embed="rId7"/>
                <a:stretch>
                  <a:fillRect/>
                </a:stretch>
              </p:blipFill>
              <p:spPr>
                <a:xfrm>
                  <a:off x="2950340" y="1438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C9CFE80-3244-EB1F-FF19-B7363BFFECB3}"/>
                    </a:ext>
                  </a:extLst>
                </p14:cNvPr>
                <p14:cNvContentPartPr/>
                <p14:nvPr/>
              </p14:nvContentPartPr>
              <p14:xfrm>
                <a:off x="2959340" y="1447840"/>
                <a:ext cx="360" cy="360"/>
              </p14:xfrm>
            </p:contentPart>
          </mc:Choice>
          <mc:Fallback xmlns="">
            <p:pic>
              <p:nvPicPr>
                <p:cNvPr id="7" name="Ink 6">
                  <a:extLst>
                    <a:ext uri="{FF2B5EF4-FFF2-40B4-BE49-F238E27FC236}">
                      <a16:creationId xmlns:a16="http://schemas.microsoft.com/office/drawing/2014/main" id="{EC9CFE80-3244-EB1F-FF19-B7363BFFECB3}"/>
                    </a:ext>
                  </a:extLst>
                </p:cNvPr>
                <p:cNvPicPr/>
                <p:nvPr/>
              </p:nvPicPr>
              <p:blipFill>
                <a:blip r:embed="rId7"/>
                <a:stretch>
                  <a:fillRect/>
                </a:stretch>
              </p:blipFill>
              <p:spPr>
                <a:xfrm>
                  <a:off x="2950340" y="1438840"/>
                  <a:ext cx="18000" cy="18000"/>
                </a:xfrm>
                <a:prstGeom prst="rect">
                  <a:avLst/>
                </a:prstGeom>
              </p:spPr>
            </p:pic>
          </mc:Fallback>
        </mc:AlternateContent>
      </p:grpSp>
      <p:grpSp>
        <p:nvGrpSpPr>
          <p:cNvPr id="11" name="Group 10">
            <a:extLst>
              <a:ext uri="{FF2B5EF4-FFF2-40B4-BE49-F238E27FC236}">
                <a16:creationId xmlns:a16="http://schemas.microsoft.com/office/drawing/2014/main" id="{81D2DB2F-3A0C-3E6C-73AD-6378DED12666}"/>
              </a:ext>
            </a:extLst>
          </p:cNvPr>
          <p:cNvGrpSpPr/>
          <p:nvPr/>
        </p:nvGrpSpPr>
        <p:grpSpPr>
          <a:xfrm>
            <a:off x="2603660" y="1358560"/>
            <a:ext cx="360" cy="360"/>
            <a:chOff x="2603660" y="1358560"/>
            <a:chExt cx="360" cy="360"/>
          </a:xfrm>
        </p:grpSpPr>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1D9F8BCA-A442-84E7-86BD-62A9628B3D53}"/>
                    </a:ext>
                  </a:extLst>
                </p14:cNvPr>
                <p14:cNvContentPartPr/>
                <p14:nvPr/>
              </p14:nvContentPartPr>
              <p14:xfrm>
                <a:off x="2603660" y="1358560"/>
                <a:ext cx="360" cy="360"/>
              </p14:xfrm>
            </p:contentPart>
          </mc:Choice>
          <mc:Fallback xmlns="">
            <p:pic>
              <p:nvPicPr>
                <p:cNvPr id="9" name="Ink 8">
                  <a:extLst>
                    <a:ext uri="{FF2B5EF4-FFF2-40B4-BE49-F238E27FC236}">
                      <a16:creationId xmlns:a16="http://schemas.microsoft.com/office/drawing/2014/main" id="{1D9F8BCA-A442-84E7-86BD-62A9628B3D53}"/>
                    </a:ext>
                  </a:extLst>
                </p:cNvPr>
                <p:cNvPicPr/>
                <p:nvPr/>
              </p:nvPicPr>
              <p:blipFill>
                <a:blip r:embed="rId7"/>
                <a:stretch>
                  <a:fillRect/>
                </a:stretch>
              </p:blipFill>
              <p:spPr>
                <a:xfrm>
                  <a:off x="2594660" y="1349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13AD713B-C4C6-CB69-EE4C-A6FBF759F400}"/>
                    </a:ext>
                  </a:extLst>
                </p14:cNvPr>
                <p14:cNvContentPartPr/>
                <p14:nvPr/>
              </p14:nvContentPartPr>
              <p14:xfrm>
                <a:off x="2603660" y="1358560"/>
                <a:ext cx="360" cy="360"/>
              </p14:xfrm>
            </p:contentPart>
          </mc:Choice>
          <mc:Fallback xmlns="">
            <p:pic>
              <p:nvPicPr>
                <p:cNvPr id="10" name="Ink 9">
                  <a:extLst>
                    <a:ext uri="{FF2B5EF4-FFF2-40B4-BE49-F238E27FC236}">
                      <a16:creationId xmlns:a16="http://schemas.microsoft.com/office/drawing/2014/main" id="{13AD713B-C4C6-CB69-EE4C-A6FBF759F400}"/>
                    </a:ext>
                  </a:extLst>
                </p:cNvPr>
                <p:cNvPicPr/>
                <p:nvPr/>
              </p:nvPicPr>
              <p:blipFill>
                <a:blip r:embed="rId7"/>
                <a:stretch>
                  <a:fillRect/>
                </a:stretch>
              </p:blipFill>
              <p:spPr>
                <a:xfrm>
                  <a:off x="2594660" y="13495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D07B4C67-DF07-512A-112C-698B4D1D713D}"/>
                  </a:ext>
                </a:extLst>
              </p14:cNvPr>
              <p14:cNvContentPartPr/>
              <p14:nvPr/>
            </p14:nvContentPartPr>
            <p14:xfrm>
              <a:off x="2324300" y="368560"/>
              <a:ext cx="360" cy="360"/>
            </p14:xfrm>
          </p:contentPart>
        </mc:Choice>
        <mc:Fallback xmlns="">
          <p:pic>
            <p:nvPicPr>
              <p:cNvPr id="12" name="Ink 11">
                <a:extLst>
                  <a:ext uri="{FF2B5EF4-FFF2-40B4-BE49-F238E27FC236}">
                    <a16:creationId xmlns:a16="http://schemas.microsoft.com/office/drawing/2014/main" id="{D07B4C67-DF07-512A-112C-698B4D1D713D}"/>
                  </a:ext>
                </a:extLst>
              </p:cNvPr>
              <p:cNvPicPr/>
              <p:nvPr/>
            </p:nvPicPr>
            <p:blipFill>
              <a:blip r:embed="rId7"/>
              <a:stretch>
                <a:fillRect/>
              </a:stretch>
            </p:blipFill>
            <p:spPr>
              <a:xfrm>
                <a:off x="2315300" y="359560"/>
                <a:ext cx="18000" cy="18000"/>
              </a:xfrm>
              <a:prstGeom prst="rect">
                <a:avLst/>
              </a:prstGeom>
            </p:spPr>
          </p:pic>
        </mc:Fallback>
      </mc:AlternateContent>
      <p:grpSp>
        <p:nvGrpSpPr>
          <p:cNvPr id="16" name="Group 15">
            <a:extLst>
              <a:ext uri="{FF2B5EF4-FFF2-40B4-BE49-F238E27FC236}">
                <a16:creationId xmlns:a16="http://schemas.microsoft.com/office/drawing/2014/main" id="{E6399606-ED9C-0EC6-191B-14FF80A3B1FC}"/>
              </a:ext>
            </a:extLst>
          </p:cNvPr>
          <p:cNvGrpSpPr/>
          <p:nvPr/>
        </p:nvGrpSpPr>
        <p:grpSpPr>
          <a:xfrm>
            <a:off x="2921180" y="1828720"/>
            <a:ext cx="360" cy="360"/>
            <a:chOff x="2921180" y="1828720"/>
            <a:chExt cx="360" cy="360"/>
          </a:xfrm>
        </p:grpSpPr>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EE05F759-F90D-30E3-1577-B7E2FFCDC142}"/>
                    </a:ext>
                  </a:extLst>
                </p14:cNvPr>
                <p14:cNvContentPartPr/>
                <p14:nvPr/>
              </p14:nvContentPartPr>
              <p14:xfrm>
                <a:off x="2921180" y="1828720"/>
                <a:ext cx="360" cy="360"/>
              </p14:xfrm>
            </p:contentPart>
          </mc:Choice>
          <mc:Fallback xmlns="">
            <p:pic>
              <p:nvPicPr>
                <p:cNvPr id="13" name="Ink 12">
                  <a:extLst>
                    <a:ext uri="{FF2B5EF4-FFF2-40B4-BE49-F238E27FC236}">
                      <a16:creationId xmlns:a16="http://schemas.microsoft.com/office/drawing/2014/main" id="{EE05F759-F90D-30E3-1577-B7E2FFCDC142}"/>
                    </a:ext>
                  </a:extLst>
                </p:cNvPr>
                <p:cNvPicPr/>
                <p:nvPr/>
              </p:nvPicPr>
              <p:blipFill>
                <a:blip r:embed="rId7"/>
                <a:stretch>
                  <a:fillRect/>
                </a:stretch>
              </p:blipFill>
              <p:spPr>
                <a:xfrm>
                  <a:off x="2912180" y="18197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D62094BE-10D2-F734-B5AB-2D0A3DFEEC6E}"/>
                    </a:ext>
                  </a:extLst>
                </p14:cNvPr>
                <p14:cNvContentPartPr/>
                <p14:nvPr/>
              </p14:nvContentPartPr>
              <p14:xfrm>
                <a:off x="2921180" y="1828720"/>
                <a:ext cx="360" cy="360"/>
              </p14:xfrm>
            </p:contentPart>
          </mc:Choice>
          <mc:Fallback xmlns="">
            <p:pic>
              <p:nvPicPr>
                <p:cNvPr id="14" name="Ink 13">
                  <a:extLst>
                    <a:ext uri="{FF2B5EF4-FFF2-40B4-BE49-F238E27FC236}">
                      <a16:creationId xmlns:a16="http://schemas.microsoft.com/office/drawing/2014/main" id="{D62094BE-10D2-F734-B5AB-2D0A3DFEEC6E}"/>
                    </a:ext>
                  </a:extLst>
                </p:cNvPr>
                <p:cNvPicPr/>
                <p:nvPr/>
              </p:nvPicPr>
              <p:blipFill>
                <a:blip r:embed="rId7"/>
                <a:stretch>
                  <a:fillRect/>
                </a:stretch>
              </p:blipFill>
              <p:spPr>
                <a:xfrm>
                  <a:off x="2912180" y="18197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8075322E-B9A8-EEEC-2D44-21D8C1D62A94}"/>
                    </a:ext>
                  </a:extLst>
                </p14:cNvPr>
                <p14:cNvContentPartPr/>
                <p14:nvPr/>
              </p14:nvContentPartPr>
              <p14:xfrm>
                <a:off x="2921180" y="1828720"/>
                <a:ext cx="360" cy="360"/>
              </p14:xfrm>
            </p:contentPart>
          </mc:Choice>
          <mc:Fallback xmlns="">
            <p:pic>
              <p:nvPicPr>
                <p:cNvPr id="15" name="Ink 14">
                  <a:extLst>
                    <a:ext uri="{FF2B5EF4-FFF2-40B4-BE49-F238E27FC236}">
                      <a16:creationId xmlns:a16="http://schemas.microsoft.com/office/drawing/2014/main" id="{8075322E-B9A8-EEEC-2D44-21D8C1D62A94}"/>
                    </a:ext>
                  </a:extLst>
                </p:cNvPr>
                <p:cNvPicPr/>
                <p:nvPr/>
              </p:nvPicPr>
              <p:blipFill>
                <a:blip r:embed="rId7"/>
                <a:stretch>
                  <a:fillRect/>
                </a:stretch>
              </p:blipFill>
              <p:spPr>
                <a:xfrm>
                  <a:off x="2912180" y="1819720"/>
                  <a:ext cx="18000" cy="18000"/>
                </a:xfrm>
                <a:prstGeom prst="rect">
                  <a:avLst/>
                </a:prstGeom>
              </p:spPr>
            </p:pic>
          </mc:Fallback>
        </mc:AlternateContent>
      </p:grpSp>
      <p:sp>
        <p:nvSpPr>
          <p:cNvPr id="2" name="Title 7">
            <a:extLst>
              <a:ext uri="{FF2B5EF4-FFF2-40B4-BE49-F238E27FC236}">
                <a16:creationId xmlns:a16="http://schemas.microsoft.com/office/drawing/2014/main" id="{37CBCA15-1A02-4BF7-7BEA-54277462C36A}"/>
              </a:ext>
            </a:extLst>
          </p:cNvPr>
          <p:cNvSpPr txBox="1">
            <a:spLocks/>
          </p:cNvSpPr>
          <p:nvPr/>
        </p:nvSpPr>
        <p:spPr>
          <a:xfrm>
            <a:off x="609600" y="131669"/>
            <a:ext cx="10972800" cy="1200329"/>
          </a:xfrm>
          <a:prstGeom prst="rect">
            <a:avLst/>
          </a:prstGeom>
          <a:noFill/>
        </p:spPr>
        <p:txBody>
          <a:bodyPr vert="horz" wrap="square" lIns="91440" tIns="45720" rIns="91440" bIns="45720" rtlCol="0" anchor="ctr">
            <a:spAutoFit/>
          </a:bodyPr>
          <a:lstStyle>
            <a:defPPr>
              <a:defRPr lang="en-US"/>
            </a:defPPr>
            <a:lvl1pPr algn="ctr" defTabSz="914400" rtl="0" eaLnBrk="1" latinLnBrk="0" hangingPunct="1">
              <a:spcBef>
                <a:spcPct val="0"/>
              </a:spcBef>
              <a:buNone/>
              <a:defRPr sz="5400" b="1" kern="1200">
                <a:solidFill>
                  <a:schemeClr val="tx1"/>
                </a:solidFill>
                <a:effectLst>
                  <a:glow rad="139700">
                    <a:schemeClr val="bg2">
                      <a:alpha val="80000"/>
                    </a:schemeClr>
                  </a:glow>
                </a:effectLst>
                <a:latin typeface="Calibri" panose="020F0502020204030204" pitchFamily="34" charset="0"/>
                <a:ea typeface="+mj-ea"/>
                <a:cs typeface="Calibri" panose="020F0502020204030204" pitchFamily="34" charset="0"/>
              </a:defRPr>
            </a:lvl1pPr>
          </a:lstStyle>
          <a:p>
            <a:r>
              <a:rPr lang="en-US" sz="7200" dirty="0">
                <a:solidFill>
                  <a:srgbClr val="FFFF00"/>
                </a:solidFill>
                <a:effectLst>
                  <a:glow rad="139700">
                    <a:schemeClr val="tx1"/>
                  </a:glow>
                </a:effectLst>
              </a:rPr>
              <a:t>Lenten Challenge</a:t>
            </a:r>
          </a:p>
        </p:txBody>
      </p:sp>
      <p:cxnSp>
        <p:nvCxnSpPr>
          <p:cNvPr id="4" name="Straight Connector 3">
            <a:extLst>
              <a:ext uri="{FF2B5EF4-FFF2-40B4-BE49-F238E27FC236}">
                <a16:creationId xmlns:a16="http://schemas.microsoft.com/office/drawing/2014/main" id="{37885744-4DD9-7FD4-91EC-8FF302E7D736}"/>
              </a:ext>
            </a:extLst>
          </p:cNvPr>
          <p:cNvCxnSpPr>
            <a:cxnSpLocks/>
          </p:cNvCxnSpPr>
          <p:nvPr/>
        </p:nvCxnSpPr>
        <p:spPr>
          <a:xfrm>
            <a:off x="6923314" y="6128663"/>
            <a:ext cx="947057" cy="0"/>
          </a:xfrm>
          <a:prstGeom prst="line">
            <a:avLst/>
          </a:prstGeom>
          <a:ln w="101600">
            <a:solidFill>
              <a:srgbClr val="FFFF00"/>
            </a:solidFill>
          </a:ln>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32142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up)">
                                      <p:cBhvr>
                                        <p:cTn id="25" dur="1000"/>
                                        <p:tgtEl>
                                          <p:spTgt spid="3">
                                            <p:txEl>
                                              <p:pRg st="3" end="3"/>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72563-B3EC-6175-2D76-4ABEB724857D}"/>
              </a:ext>
            </a:extLst>
          </p:cNvPr>
          <p:cNvSpPr>
            <a:spLocks noGrp="1"/>
          </p:cNvSpPr>
          <p:nvPr>
            <p:ph idx="1"/>
          </p:nvPr>
        </p:nvSpPr>
        <p:spPr>
          <a:xfrm>
            <a:off x="176892" y="1057368"/>
            <a:ext cx="11838215" cy="4525963"/>
          </a:xfrm>
        </p:spPr>
        <p:txBody>
          <a:bodyPr>
            <a:noAutofit/>
          </a:bodyPr>
          <a:lstStyle/>
          <a:p>
            <a:pPr marL="742950" indent="-742950">
              <a:buFont typeface="+mj-lt"/>
              <a:buAutoNum type="arabicPeriod"/>
            </a:pPr>
            <a:r>
              <a:rPr lang="en-US" sz="4000" dirty="0">
                <a:solidFill>
                  <a:schemeClr val="bg1"/>
                </a:solidFill>
                <a:effectLst>
                  <a:glow rad="139700">
                    <a:schemeClr val="tx1"/>
                  </a:glow>
                </a:effectLst>
              </a:rPr>
              <a:t>Are you a </a:t>
            </a:r>
            <a:r>
              <a:rPr lang="en-US" sz="4000" dirty="0">
                <a:solidFill>
                  <a:srgbClr val="FFFF00"/>
                </a:solidFill>
                <a:effectLst>
                  <a:glow rad="139700">
                    <a:schemeClr val="tx1"/>
                  </a:glow>
                </a:effectLst>
              </a:rPr>
              <a:t>new creation </a:t>
            </a:r>
            <a:r>
              <a:rPr lang="en-US" sz="4000" dirty="0">
                <a:solidFill>
                  <a:schemeClr val="bg1"/>
                </a:solidFill>
                <a:effectLst>
                  <a:glow rad="139700">
                    <a:schemeClr val="tx1"/>
                  </a:glow>
                </a:effectLst>
              </a:rPr>
              <a:t>in Christ?</a:t>
            </a:r>
          </a:p>
          <a:p>
            <a:pPr marL="742950" indent="-742950">
              <a:buFont typeface="+mj-lt"/>
              <a:buAutoNum type="arabicPeriod"/>
            </a:pPr>
            <a:r>
              <a:rPr lang="en-US" sz="4000" dirty="0">
                <a:solidFill>
                  <a:schemeClr val="bg1"/>
                </a:solidFill>
                <a:effectLst>
                  <a:glow rad="139700">
                    <a:schemeClr val="tx1"/>
                  </a:glow>
                </a:effectLst>
              </a:rPr>
              <a:t>Do you use your </a:t>
            </a:r>
            <a:r>
              <a:rPr lang="en-US" sz="4000" dirty="0">
                <a:solidFill>
                  <a:srgbClr val="FFFF00"/>
                </a:solidFill>
                <a:effectLst>
                  <a:glow rad="139700">
                    <a:schemeClr val="tx1"/>
                  </a:glow>
                </a:effectLst>
              </a:rPr>
              <a:t>unique gifts </a:t>
            </a:r>
            <a:r>
              <a:rPr lang="en-US" sz="4000" dirty="0">
                <a:solidFill>
                  <a:schemeClr val="bg1"/>
                </a:solidFill>
                <a:effectLst>
                  <a:glow rad="139700">
                    <a:schemeClr val="tx1"/>
                  </a:glow>
                </a:effectLst>
              </a:rPr>
              <a:t>to </a:t>
            </a:r>
            <a:r>
              <a:rPr lang="en-US" sz="4000" dirty="0">
                <a:solidFill>
                  <a:srgbClr val="FFFF00"/>
                </a:solidFill>
                <a:effectLst>
                  <a:glow rad="139700">
                    <a:schemeClr val="tx1"/>
                  </a:glow>
                </a:effectLst>
              </a:rPr>
              <a:t>create unity</a:t>
            </a:r>
            <a:r>
              <a:rPr lang="en-US" sz="4000" dirty="0">
                <a:solidFill>
                  <a:schemeClr val="bg1"/>
                </a:solidFill>
                <a:effectLst>
                  <a:glow rad="139700">
                    <a:schemeClr val="tx1"/>
                  </a:glow>
                </a:effectLst>
              </a:rPr>
              <a:t>?</a:t>
            </a:r>
          </a:p>
          <a:p>
            <a:pPr marL="742950" indent="-742950">
              <a:buFont typeface="+mj-lt"/>
              <a:buAutoNum type="arabicPeriod"/>
            </a:pPr>
            <a:r>
              <a:rPr lang="en-US" sz="4000" dirty="0">
                <a:solidFill>
                  <a:schemeClr val="bg1"/>
                </a:solidFill>
                <a:effectLst>
                  <a:glow rad="139700">
                    <a:schemeClr val="tx1"/>
                  </a:glow>
                </a:effectLst>
              </a:rPr>
              <a:t>Is the </a:t>
            </a:r>
            <a:r>
              <a:rPr lang="en-US" sz="4000" dirty="0">
                <a:solidFill>
                  <a:srgbClr val="FFFF00"/>
                </a:solidFill>
                <a:effectLst>
                  <a:glow rad="139700">
                    <a:schemeClr val="tx1"/>
                  </a:glow>
                </a:effectLst>
              </a:rPr>
              <a:t>Holy Spirit active </a:t>
            </a:r>
            <a:r>
              <a:rPr lang="en-US" sz="4000" dirty="0">
                <a:solidFill>
                  <a:schemeClr val="bg1"/>
                </a:solidFill>
                <a:effectLst>
                  <a:glow rad="139700">
                    <a:schemeClr val="tx1"/>
                  </a:glow>
                </a:effectLst>
              </a:rPr>
              <a:t>in your life?</a:t>
            </a:r>
          </a:p>
          <a:p>
            <a:pPr marL="742950" indent="-742950">
              <a:buFont typeface="+mj-lt"/>
              <a:buAutoNum type="arabicPeriod"/>
            </a:pPr>
            <a:r>
              <a:rPr lang="en-US" sz="4000" dirty="0">
                <a:solidFill>
                  <a:schemeClr val="bg1"/>
                </a:solidFill>
                <a:effectLst>
                  <a:glow rad="139700">
                    <a:schemeClr val="tx1"/>
                  </a:glow>
                </a:effectLst>
              </a:rPr>
              <a:t>Do you find </a:t>
            </a:r>
            <a:r>
              <a:rPr lang="en-US" sz="4000" dirty="0">
                <a:solidFill>
                  <a:srgbClr val="FFFF00"/>
                </a:solidFill>
                <a:effectLst>
                  <a:glow rad="139700">
                    <a:schemeClr val="tx1"/>
                  </a:glow>
                </a:effectLst>
              </a:rPr>
              <a:t>joy in obedience </a:t>
            </a:r>
            <a:r>
              <a:rPr lang="en-US" sz="4000" dirty="0">
                <a:solidFill>
                  <a:schemeClr val="bg1"/>
                </a:solidFill>
                <a:effectLst>
                  <a:glow rad="139700">
                    <a:schemeClr val="tx1"/>
                  </a:glow>
                </a:effectLst>
              </a:rPr>
              <a:t>to God’s call?</a:t>
            </a:r>
          </a:p>
          <a:p>
            <a:pPr marL="742950" indent="-742950">
              <a:buFont typeface="+mj-lt"/>
              <a:buAutoNum type="arabicPeriod"/>
            </a:pPr>
            <a:r>
              <a:rPr lang="en-US" sz="4000" dirty="0">
                <a:solidFill>
                  <a:schemeClr val="bg1"/>
                </a:solidFill>
                <a:effectLst>
                  <a:glow rad="139700">
                    <a:schemeClr val="tx1"/>
                  </a:glow>
                </a:effectLst>
              </a:rPr>
              <a:t>Do you actively </a:t>
            </a:r>
            <a:r>
              <a:rPr lang="en-US" sz="4000" dirty="0">
                <a:solidFill>
                  <a:srgbClr val="FFFF00"/>
                </a:solidFill>
                <a:effectLst>
                  <a:glow rad="139700">
                    <a:schemeClr val="tx1"/>
                  </a:glow>
                </a:effectLst>
              </a:rPr>
              <a:t>purse unity</a:t>
            </a:r>
            <a:r>
              <a:rPr lang="en-US" sz="4000" dirty="0">
                <a:solidFill>
                  <a:schemeClr val="bg1"/>
                </a:solidFill>
                <a:effectLst>
                  <a:glow rad="139700">
                    <a:schemeClr val="tx1"/>
                  </a:glow>
                </a:effectLst>
              </a:rPr>
              <a:t>?</a:t>
            </a:r>
          </a:p>
          <a:p>
            <a:pPr marL="742950" indent="-742950">
              <a:buFont typeface="+mj-lt"/>
              <a:buAutoNum type="arabicPeriod"/>
            </a:pPr>
            <a:r>
              <a:rPr lang="en-US" sz="4000" dirty="0">
                <a:solidFill>
                  <a:schemeClr val="bg1"/>
                </a:solidFill>
                <a:effectLst>
                  <a:glow rad="139700">
                    <a:schemeClr val="tx1"/>
                  </a:glow>
                </a:effectLst>
              </a:rPr>
              <a:t>Do you pursue unity </a:t>
            </a:r>
            <a:r>
              <a:rPr lang="en-US" sz="4000" dirty="0">
                <a:solidFill>
                  <a:srgbClr val="FFFF00"/>
                </a:solidFill>
                <a:effectLst>
                  <a:glow rad="139700">
                    <a:schemeClr val="tx1"/>
                  </a:glow>
                </a:effectLst>
              </a:rPr>
              <a:t>humbly</a:t>
            </a:r>
            <a:r>
              <a:rPr lang="en-US" sz="4000" dirty="0">
                <a:solidFill>
                  <a:schemeClr val="bg1"/>
                </a:solidFill>
                <a:effectLst>
                  <a:glow rad="139700">
                    <a:schemeClr val="tx1"/>
                  </a:glow>
                </a:effectLst>
              </a:rPr>
              <a:t>?</a:t>
            </a:r>
          </a:p>
          <a:p>
            <a:pPr marL="742950" indent="-742950">
              <a:buFont typeface="+mj-lt"/>
              <a:buAutoNum type="arabicPeriod"/>
            </a:pPr>
            <a:r>
              <a:rPr lang="en-US" sz="4000" dirty="0">
                <a:solidFill>
                  <a:schemeClr val="bg1"/>
                </a:solidFill>
                <a:effectLst>
                  <a:glow rad="139700">
                    <a:schemeClr val="tx1"/>
                  </a:glow>
                </a:effectLst>
              </a:rPr>
              <a:t>Do you seek </a:t>
            </a:r>
            <a:r>
              <a:rPr lang="en-US" sz="4000" dirty="0">
                <a:solidFill>
                  <a:srgbClr val="FFFF00"/>
                </a:solidFill>
                <a:effectLst>
                  <a:glow rad="139700">
                    <a:schemeClr val="tx1"/>
                  </a:glow>
                </a:effectLst>
              </a:rPr>
              <a:t>God’s glory </a:t>
            </a:r>
            <a:r>
              <a:rPr lang="en-US" sz="4000" dirty="0">
                <a:solidFill>
                  <a:schemeClr val="bg1"/>
                </a:solidFill>
                <a:effectLst>
                  <a:glow rad="139700">
                    <a:schemeClr val="tx1"/>
                  </a:glow>
                </a:effectLst>
              </a:rPr>
              <a:t>through you?</a:t>
            </a:r>
          </a:p>
        </p:txBody>
      </p:sp>
      <p:sp>
        <p:nvSpPr>
          <p:cNvPr id="8" name="Title 7">
            <a:extLst>
              <a:ext uri="{FF2B5EF4-FFF2-40B4-BE49-F238E27FC236}">
                <a16:creationId xmlns:a16="http://schemas.microsoft.com/office/drawing/2014/main" id="{540F4D6E-E8AA-E790-5CD5-325FCCCE3554}"/>
              </a:ext>
            </a:extLst>
          </p:cNvPr>
          <p:cNvSpPr txBox="1">
            <a:spLocks noGrp="1"/>
          </p:cNvSpPr>
          <p:nvPr>
            <p:ph type="title"/>
          </p:nvPr>
        </p:nvSpPr>
        <p:spPr>
          <a:xfrm>
            <a:off x="609600" y="-142961"/>
            <a:ext cx="10972800" cy="120032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rgbClr val="FFFF00"/>
                </a:solidFill>
                <a:effectLst>
                  <a:glow rad="139700">
                    <a:schemeClr val="tx1"/>
                  </a:glow>
                </a:effectLst>
              </a:rPr>
              <a:t>7 checkpoints</a:t>
            </a:r>
          </a:p>
        </p:txBody>
      </p:sp>
      <p:sp>
        <p:nvSpPr>
          <p:cNvPr id="2" name="TextBox 1">
            <a:extLst>
              <a:ext uri="{FF2B5EF4-FFF2-40B4-BE49-F238E27FC236}">
                <a16:creationId xmlns:a16="http://schemas.microsoft.com/office/drawing/2014/main" id="{7C5A0430-D4FE-23FE-61C2-E6A6BE9EBE68}"/>
              </a:ext>
            </a:extLst>
          </p:cNvPr>
          <p:cNvSpPr txBox="1"/>
          <p:nvPr/>
        </p:nvSpPr>
        <p:spPr>
          <a:xfrm>
            <a:off x="253093" y="1797679"/>
            <a:ext cx="11762014" cy="3785652"/>
          </a:xfrm>
          <a:prstGeom prst="rect">
            <a:avLst/>
          </a:prstGeom>
          <a:solidFill>
            <a:srgbClr val="3E3637">
              <a:alpha val="92000"/>
            </a:srgbClr>
          </a:solidFill>
        </p:spPr>
        <p:txBody>
          <a:bodyPr wrap="square" rtlCol="0">
            <a:spAutoFit/>
          </a:bodyPr>
          <a:lstStyle/>
          <a:p>
            <a:pPr algn="ctr"/>
            <a:r>
              <a:rPr lang="en-US" sz="8000" dirty="0">
                <a:solidFill>
                  <a:srgbClr val="FFFF00"/>
                </a:solidFill>
                <a:effectLst>
                  <a:glow rad="139700">
                    <a:schemeClr val="tx1"/>
                  </a:glow>
                </a:effectLst>
              </a:rPr>
              <a:t>Are we as a body </a:t>
            </a:r>
          </a:p>
          <a:p>
            <a:pPr algn="ctr"/>
            <a:r>
              <a:rPr lang="en-US" sz="8000" dirty="0">
                <a:solidFill>
                  <a:srgbClr val="FFFF00"/>
                </a:solidFill>
                <a:effectLst>
                  <a:glow rad="139700">
                    <a:schemeClr val="tx1"/>
                  </a:glow>
                </a:effectLst>
              </a:rPr>
              <a:t>and are you as a person characterized by love?</a:t>
            </a:r>
          </a:p>
        </p:txBody>
      </p:sp>
    </p:spTree>
    <p:custDataLst>
      <p:tags r:id="rId1"/>
    </p:custDataLst>
    <p:extLst>
      <p:ext uri="{BB962C8B-B14F-4D97-AF65-F5344CB8AC3E}">
        <p14:creationId xmlns:p14="http://schemas.microsoft.com/office/powerpoint/2010/main" val="27021363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anim calcmode="lin" valueType="num">
                                      <p:cBhvr>
                                        <p:cTn id="38" dur="500" fill="hold"/>
                                        <p:tgtEl>
                                          <p:spTgt spid="2"/>
                                        </p:tgtEl>
                                        <p:attrNameLst>
                                          <p:attrName>ppt_x</p:attrName>
                                        </p:attrNameLst>
                                      </p:cBhvr>
                                      <p:tavLst>
                                        <p:tav tm="0">
                                          <p:val>
                                            <p:fltVal val="0.5"/>
                                          </p:val>
                                        </p:tav>
                                        <p:tav tm="100000">
                                          <p:val>
                                            <p:strVal val="#ppt_x"/>
                                          </p:val>
                                        </p:tav>
                                      </p:tavLst>
                                    </p:anim>
                                    <p:anim calcmode="lin" valueType="num">
                                      <p:cBhvr>
                                        <p:cTn id="39"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A2E15D3D-1BBD-9A01-6B12-507150330AF2}"/>
              </a:ext>
            </a:extLst>
          </p:cNvPr>
          <p:cNvSpPr txBox="1">
            <a:spLocks/>
          </p:cNvSpPr>
          <p:nvPr/>
        </p:nvSpPr>
        <p:spPr>
          <a:xfrm>
            <a:off x="609600" y="2009455"/>
            <a:ext cx="10972800" cy="1200329"/>
          </a:xfrm>
          <a:prstGeom prst="rect">
            <a:avLst/>
          </a:prstGeom>
          <a:noFill/>
        </p:spPr>
        <p:txBody>
          <a:bodyPr vert="horz" wrap="square" lIns="91440" tIns="45720" rIns="91440" bIns="45720" rtlCol="0" anchor="ctr">
            <a:spAutoFit/>
          </a:bodyPr>
          <a:lstStyle>
            <a:defPPr>
              <a:defRPr lang="en-US"/>
            </a:defPPr>
            <a:lvl1pPr algn="ctr" defTabSz="914400" rtl="0" eaLnBrk="1" latinLnBrk="0" hangingPunct="1">
              <a:spcBef>
                <a:spcPct val="0"/>
              </a:spcBef>
              <a:buNone/>
              <a:defRPr sz="5400" b="1" kern="1200">
                <a:solidFill>
                  <a:schemeClr val="tx1"/>
                </a:solidFill>
                <a:effectLst>
                  <a:glow rad="139700">
                    <a:schemeClr val="bg2">
                      <a:alpha val="80000"/>
                    </a:schemeClr>
                  </a:glow>
                </a:effectLst>
                <a:latin typeface="Calibri" panose="020F0502020204030204" pitchFamily="34" charset="0"/>
                <a:ea typeface="+mj-ea"/>
                <a:cs typeface="Calibri" panose="020F0502020204030204" pitchFamily="34" charset="0"/>
              </a:defRPr>
            </a:lvl1pPr>
          </a:lstStyle>
          <a:p>
            <a:r>
              <a:rPr lang="en-US" sz="7200" dirty="0">
                <a:solidFill>
                  <a:srgbClr val="FFFF00"/>
                </a:solidFill>
                <a:effectLst>
                  <a:glow rad="139700">
                    <a:schemeClr val="tx1"/>
                  </a:glow>
                </a:effectLst>
              </a:rPr>
              <a:t>Closing Prayer</a:t>
            </a:r>
          </a:p>
        </p:txBody>
      </p:sp>
    </p:spTree>
    <p:custDataLst>
      <p:tags r:id="rId1"/>
    </p:custDataLst>
    <p:extLst>
      <p:ext uri="{BB962C8B-B14F-4D97-AF65-F5344CB8AC3E}">
        <p14:creationId xmlns:p14="http://schemas.microsoft.com/office/powerpoint/2010/main" val="805799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46220272"/>
      </p:ext>
    </p:extLst>
  </p:cSld>
  <p:clrMapOvr>
    <a:masterClrMapping/>
  </p:clrMapOvr>
  <mc:AlternateContent xmlns:mc="http://schemas.openxmlformats.org/markup-compatibility/2006" xmlns:p14="http://schemas.microsoft.com/office/powerpoint/2010/main">
    <mc:Choice Requires="p14">
      <p:transition spd="slow" p14:dur="3000" advTm="64676">
        <p:fade/>
      </p:transition>
    </mc:Choice>
    <mc:Fallback xmlns="">
      <p:transition spd="slow" advTm="6467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D4B5A-3F8B-3E59-3478-79E1E9296EBE}"/>
              </a:ext>
            </a:extLst>
          </p:cNvPr>
          <p:cNvSpPr>
            <a:spLocks noGrp="1"/>
          </p:cNvSpPr>
          <p:nvPr>
            <p:ph type="title"/>
          </p:nvPr>
        </p:nvSpPr>
        <p:spPr/>
        <p:txBody>
          <a:bodyPr/>
          <a:lstStyle/>
          <a:p>
            <a:r>
              <a:rPr lang="en-US" sz="4400" dirty="0">
                <a:solidFill>
                  <a:srgbClr val="FFFF00"/>
                </a:solidFill>
                <a:effectLst>
                  <a:glow rad="139700">
                    <a:schemeClr val="tx1"/>
                  </a:glow>
                </a:effectLst>
              </a:rPr>
              <a:t>Ultimately, this happened</a:t>
            </a:r>
            <a:endParaRPr lang="en-US" dirty="0"/>
          </a:p>
        </p:txBody>
      </p:sp>
      <p:pic>
        <p:nvPicPr>
          <p:cNvPr id="5" name="Picture 4">
            <a:extLst>
              <a:ext uri="{FF2B5EF4-FFF2-40B4-BE49-F238E27FC236}">
                <a16:creationId xmlns:a16="http://schemas.microsoft.com/office/drawing/2014/main" id="{32CB3C2E-EB59-F3C9-78B8-179B37F75B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643" t="3999" r="7857" b="23143"/>
          <a:stretch/>
        </p:blipFill>
        <p:spPr>
          <a:xfrm>
            <a:off x="2481942" y="1237635"/>
            <a:ext cx="7662771" cy="5473408"/>
          </a:xfrm>
          <a:prstGeom prst="rect">
            <a:avLst/>
          </a:prstGeom>
        </p:spPr>
      </p:pic>
    </p:spTree>
    <p:custDataLst>
      <p:tags r:id="rId1"/>
    </p:custDataLst>
    <p:extLst>
      <p:ext uri="{BB962C8B-B14F-4D97-AF65-F5344CB8AC3E}">
        <p14:creationId xmlns:p14="http://schemas.microsoft.com/office/powerpoint/2010/main" val="40526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a:t>
            </a:r>
            <a:r>
              <a:rPr kumimoji="0" lang="en-US" sz="4267" b="1" i="0" u="none" strike="noStrike" kern="1200" cap="none" spc="0" normalizeH="0" baseline="0" noProof="0">
                <a:ln>
                  <a:noFill/>
                </a:ln>
                <a:solidFill>
                  <a:srgbClr val="FFFFFF"/>
                </a:solidFill>
                <a:effectLst/>
                <a:uLnTx/>
                <a:uFillTx/>
                <a:latin typeface="Arial" charset="0"/>
                <a:ea typeface="ＭＳ Ｐゴシック" charset="0"/>
                <a:cs typeface="Arial" charset="0"/>
              </a:rPr>
              <a:t>presentation for </a:t>
            </a: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EB5E7-2FE2-D392-0681-E74E91193E32}"/>
              </a:ext>
            </a:extLst>
          </p:cNvPr>
          <p:cNvPicPr>
            <a:picLocks noChangeAspect="1"/>
          </p:cNvPicPr>
          <p:nvPr/>
        </p:nvPicPr>
        <p:blipFill>
          <a:blip r:embed="rId5"/>
          <a:stretch>
            <a:fillRect/>
          </a:stretch>
        </p:blipFill>
        <p:spPr>
          <a:xfrm>
            <a:off x="1853982" y="2448560"/>
            <a:ext cx="8484036" cy="4045158"/>
          </a:xfrm>
          <a:prstGeom prst="rect">
            <a:avLst/>
          </a:prstGeom>
        </p:spPr>
      </p:pic>
      <p:pic>
        <p:nvPicPr>
          <p:cNvPr id="7" name="Picture 6">
            <a:extLst>
              <a:ext uri="{FF2B5EF4-FFF2-40B4-BE49-F238E27FC236}">
                <a16:creationId xmlns:a16="http://schemas.microsoft.com/office/drawing/2014/main" id="{93CDA961-3BA5-6EC8-62E1-D55DBB2F3ABA}"/>
              </a:ext>
            </a:extLst>
          </p:cNvPr>
          <p:cNvPicPr>
            <a:picLocks noChangeAspect="1"/>
          </p:cNvPicPr>
          <p:nvPr/>
        </p:nvPicPr>
        <p:blipFill>
          <a:blip r:embed="rId6"/>
          <a:stretch>
            <a:fillRect/>
          </a:stretch>
        </p:blipFill>
        <p:spPr>
          <a:xfrm>
            <a:off x="6752520" y="364282"/>
            <a:ext cx="2141359" cy="1931878"/>
          </a:xfrm>
          <a:prstGeom prst="rect">
            <a:avLst/>
          </a:prstGeom>
        </p:spPr>
      </p:pic>
      <p:pic>
        <p:nvPicPr>
          <p:cNvPr id="9" name="Picture 8">
            <a:extLst>
              <a:ext uri="{FF2B5EF4-FFF2-40B4-BE49-F238E27FC236}">
                <a16:creationId xmlns:a16="http://schemas.microsoft.com/office/drawing/2014/main" id="{6C241091-2237-6C9F-7D37-F1BF5F9B6504}"/>
              </a:ext>
            </a:extLst>
          </p:cNvPr>
          <p:cNvPicPr>
            <a:picLocks noChangeAspect="1"/>
          </p:cNvPicPr>
          <p:nvPr/>
        </p:nvPicPr>
        <p:blipFill>
          <a:blip r:embed="rId7"/>
          <a:stretch>
            <a:fillRect/>
          </a:stretch>
        </p:blipFill>
        <p:spPr>
          <a:xfrm>
            <a:off x="1853983" y="845176"/>
            <a:ext cx="3683218" cy="809317"/>
          </a:xfrm>
          <a:prstGeom prst="rect">
            <a:avLst/>
          </a:prstGeom>
        </p:spPr>
      </p:pic>
      <p:sp>
        <p:nvSpPr>
          <p:cNvPr id="2" name="TextBox 1">
            <a:extLst>
              <a:ext uri="{FF2B5EF4-FFF2-40B4-BE49-F238E27FC236}">
                <a16:creationId xmlns:a16="http://schemas.microsoft.com/office/drawing/2014/main" id="{98194A02-5C47-D4F2-C289-B7EDDAA6D80C}"/>
              </a:ext>
            </a:extLst>
          </p:cNvPr>
          <p:cNvSpPr txBox="1"/>
          <p:nvPr/>
        </p:nvSpPr>
        <p:spPr>
          <a:xfrm rot="20372826">
            <a:off x="3216730" y="3972118"/>
            <a:ext cx="6204857" cy="769441"/>
          </a:xfrm>
          <a:prstGeom prst="rect">
            <a:avLst/>
          </a:prstGeom>
          <a:solidFill>
            <a:srgbClr val="0070C0"/>
          </a:solidFill>
        </p:spPr>
        <p:txBody>
          <a:bodyPr wrap="square" rtlCol="0">
            <a:spAutoFit/>
          </a:bodyPr>
          <a:lstStyle/>
          <a:p>
            <a:pPr algn="ctr"/>
            <a:r>
              <a:rPr lang="en-US" sz="4400" b="1" dirty="0">
                <a:solidFill>
                  <a:schemeClr val="bg1"/>
                </a:solidFill>
              </a:rPr>
              <a:t>Thank you, John Piper!</a:t>
            </a:r>
          </a:p>
        </p:txBody>
      </p:sp>
    </p:spTree>
    <p:custDataLst>
      <p:tags r:id="rId1"/>
    </p:custDataLst>
    <p:extLst>
      <p:ext uri="{BB962C8B-B14F-4D97-AF65-F5344CB8AC3E}">
        <p14:creationId xmlns:p14="http://schemas.microsoft.com/office/powerpoint/2010/main" val="364380416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72563-B3EC-6175-2D76-4ABEB724857D}"/>
              </a:ext>
            </a:extLst>
          </p:cNvPr>
          <p:cNvSpPr>
            <a:spLocks noGrp="1"/>
          </p:cNvSpPr>
          <p:nvPr>
            <p:ph idx="1"/>
          </p:nvPr>
        </p:nvSpPr>
        <p:spPr>
          <a:xfrm>
            <a:off x="176892" y="1057368"/>
            <a:ext cx="11838215" cy="4525963"/>
          </a:xfrm>
        </p:spPr>
        <p:txBody>
          <a:bodyPr>
            <a:noAutofit/>
          </a:bodyPr>
          <a:lstStyle/>
          <a:p>
            <a:pPr marL="742950" indent="-742950">
              <a:buFont typeface="+mj-lt"/>
              <a:buAutoNum type="arabicPeriod"/>
            </a:pPr>
            <a:r>
              <a:rPr lang="en-US" sz="4000" dirty="0">
                <a:solidFill>
                  <a:schemeClr val="bg1"/>
                </a:solidFill>
                <a:effectLst>
                  <a:glow rad="139700">
                    <a:schemeClr val="tx1"/>
                  </a:glow>
                </a:effectLst>
              </a:rPr>
              <a:t>Through the Holy Spirit we become a new creation</a:t>
            </a:r>
          </a:p>
          <a:p>
            <a:pPr marL="742950" indent="-742950">
              <a:buFont typeface="+mj-lt"/>
              <a:buAutoNum type="arabicPeriod"/>
            </a:pPr>
            <a:r>
              <a:rPr lang="en-US" sz="4000" dirty="0">
                <a:solidFill>
                  <a:schemeClr val="bg1"/>
                </a:solidFill>
                <a:effectLst>
                  <a:glow rad="139700">
                    <a:schemeClr val="tx1"/>
                  </a:glow>
                </a:effectLst>
              </a:rPr>
              <a:t>God gives us each unique gifts to create unity</a:t>
            </a:r>
          </a:p>
          <a:p>
            <a:pPr marL="742950" indent="-742950">
              <a:buFont typeface="+mj-lt"/>
              <a:buAutoNum type="arabicPeriod"/>
            </a:pPr>
            <a:r>
              <a:rPr lang="en-US" sz="4000" dirty="0">
                <a:solidFill>
                  <a:schemeClr val="bg1"/>
                </a:solidFill>
                <a:effectLst>
                  <a:glow rad="139700">
                    <a:schemeClr val="tx1"/>
                  </a:glow>
                </a:effectLst>
              </a:rPr>
              <a:t>God sends a Helper</a:t>
            </a:r>
          </a:p>
          <a:p>
            <a:pPr marL="742950" indent="-742950">
              <a:buFont typeface="+mj-lt"/>
              <a:buAutoNum type="arabicPeriod"/>
            </a:pPr>
            <a:r>
              <a:rPr lang="en-US" sz="4000" dirty="0">
                <a:solidFill>
                  <a:schemeClr val="bg1"/>
                </a:solidFill>
                <a:effectLst>
                  <a:glow rad="139700">
                    <a:schemeClr val="tx1"/>
                  </a:glow>
                </a:effectLst>
              </a:rPr>
              <a:t>God offers us joy</a:t>
            </a:r>
          </a:p>
          <a:p>
            <a:pPr marL="742950" indent="-742950">
              <a:buFont typeface="+mj-lt"/>
              <a:buAutoNum type="arabicPeriod"/>
            </a:pPr>
            <a:r>
              <a:rPr lang="en-US" sz="4000" dirty="0">
                <a:solidFill>
                  <a:schemeClr val="bg1"/>
                </a:solidFill>
                <a:effectLst>
                  <a:glow rad="139700">
                    <a:schemeClr val="tx1"/>
                  </a:glow>
                </a:effectLst>
              </a:rPr>
              <a:t>We have to act</a:t>
            </a:r>
          </a:p>
          <a:p>
            <a:pPr marL="742950" indent="-742950">
              <a:buFont typeface="+mj-lt"/>
              <a:buAutoNum type="arabicPeriod"/>
            </a:pPr>
            <a:r>
              <a:rPr lang="en-US" sz="4000" dirty="0">
                <a:solidFill>
                  <a:schemeClr val="bg1"/>
                </a:solidFill>
                <a:effectLst>
                  <a:glow rad="139700">
                    <a:schemeClr val="tx1"/>
                  </a:glow>
                </a:effectLst>
              </a:rPr>
              <a:t>How we act differentiates us</a:t>
            </a:r>
          </a:p>
          <a:p>
            <a:pPr marL="742950" indent="-742950">
              <a:buFont typeface="+mj-lt"/>
              <a:buAutoNum type="arabicPeriod"/>
            </a:pPr>
            <a:r>
              <a:rPr lang="en-US" sz="4000" dirty="0">
                <a:solidFill>
                  <a:schemeClr val="bg1"/>
                </a:solidFill>
                <a:effectLst>
                  <a:glow rad="139700">
                    <a:schemeClr val="tx1"/>
                  </a:glow>
                </a:effectLst>
              </a:rPr>
              <a:t>1-6 will glorify God and benefit us</a:t>
            </a:r>
          </a:p>
        </p:txBody>
      </p:sp>
      <p:sp>
        <p:nvSpPr>
          <p:cNvPr id="8" name="Title 7">
            <a:extLst>
              <a:ext uri="{FF2B5EF4-FFF2-40B4-BE49-F238E27FC236}">
                <a16:creationId xmlns:a16="http://schemas.microsoft.com/office/drawing/2014/main" id="{540F4D6E-E8AA-E790-5CD5-325FCCCE3554}"/>
              </a:ext>
            </a:extLst>
          </p:cNvPr>
          <p:cNvSpPr txBox="1">
            <a:spLocks noGrp="1"/>
          </p:cNvSpPr>
          <p:nvPr>
            <p:ph type="title"/>
          </p:nvPr>
        </p:nvSpPr>
        <p:spPr>
          <a:xfrm>
            <a:off x="609600" y="-142961"/>
            <a:ext cx="10972800" cy="120032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rgbClr val="FFFF00"/>
                </a:solidFill>
                <a:effectLst>
                  <a:glow rad="139700">
                    <a:schemeClr val="tx1"/>
                  </a:glow>
                </a:effectLst>
              </a:rPr>
              <a:t>7 points</a:t>
            </a:r>
          </a:p>
        </p:txBody>
      </p:sp>
      <p:grpSp>
        <p:nvGrpSpPr>
          <p:cNvPr id="2" name="Group 1">
            <a:extLst>
              <a:ext uri="{FF2B5EF4-FFF2-40B4-BE49-F238E27FC236}">
                <a16:creationId xmlns:a16="http://schemas.microsoft.com/office/drawing/2014/main" id="{ECA43CA5-2664-9E37-B461-0C46D3650EE8}"/>
              </a:ext>
            </a:extLst>
          </p:cNvPr>
          <p:cNvGrpSpPr/>
          <p:nvPr/>
        </p:nvGrpSpPr>
        <p:grpSpPr>
          <a:xfrm>
            <a:off x="9519556" y="6156520"/>
            <a:ext cx="2672443" cy="619441"/>
            <a:chOff x="8957589" y="8784480"/>
            <a:chExt cx="3234405" cy="870798"/>
          </a:xfrm>
        </p:grpSpPr>
        <p:sp>
          <p:nvSpPr>
            <p:cNvPr id="4" name="Rectangle: Rounded Corners 3">
              <a:extLst>
                <a:ext uri="{FF2B5EF4-FFF2-40B4-BE49-F238E27FC236}">
                  <a16:creationId xmlns:a16="http://schemas.microsoft.com/office/drawing/2014/main" id="{D1909187-AEA2-0E6A-84BB-9FB176319DB3}"/>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B6B14BC-68E3-7372-C3A6-BFF4B0E6A741}"/>
                </a:ext>
              </a:extLst>
            </p:cNvPr>
            <p:cNvSpPr txBox="1"/>
            <p:nvPr/>
          </p:nvSpPr>
          <p:spPr>
            <a:xfrm>
              <a:off x="8957589" y="8884957"/>
              <a:ext cx="3161946" cy="649000"/>
            </a:xfrm>
            <a:prstGeom prst="rect">
              <a:avLst/>
            </a:prstGeom>
            <a:noFill/>
          </p:spPr>
          <p:txBody>
            <a:bodyPr wrap="square" rtlCol="0">
              <a:spAutoFit/>
            </a:bodyPr>
            <a:lstStyle/>
            <a:p>
              <a:pPr algn="ctr"/>
              <a:r>
                <a:rPr lang="en-US" sz="2400" dirty="0">
                  <a:solidFill>
                    <a:schemeClr val="bg1"/>
                  </a:solidFill>
                </a:rPr>
                <a:t>#) Where are we?</a:t>
              </a:r>
            </a:p>
          </p:txBody>
        </p:sp>
      </p:grpSp>
      <p:sp>
        <p:nvSpPr>
          <p:cNvPr id="6" name="Arrow: Right 5">
            <a:extLst>
              <a:ext uri="{FF2B5EF4-FFF2-40B4-BE49-F238E27FC236}">
                <a16:creationId xmlns:a16="http://schemas.microsoft.com/office/drawing/2014/main" id="{F5EA6BF1-C624-4C09-2281-381A2C7D7E11}"/>
              </a:ext>
            </a:extLst>
          </p:cNvPr>
          <p:cNvSpPr/>
          <p:nvPr/>
        </p:nvSpPr>
        <p:spPr>
          <a:xfrm>
            <a:off x="7984671" y="6227994"/>
            <a:ext cx="1665515" cy="461665"/>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067E148-8FFE-9911-2DAE-8B0222628A7D}"/>
              </a:ext>
            </a:extLst>
          </p:cNvPr>
          <p:cNvGrpSpPr/>
          <p:nvPr/>
        </p:nvGrpSpPr>
        <p:grpSpPr>
          <a:xfrm>
            <a:off x="-50346" y="1040"/>
            <a:ext cx="12242346" cy="6858000"/>
            <a:chOff x="-50346" y="1040"/>
            <a:chExt cx="12242346" cy="6858000"/>
          </a:xfrm>
        </p:grpSpPr>
        <p:sp>
          <p:nvSpPr>
            <p:cNvPr id="10" name="Rectangle 9">
              <a:extLst>
                <a:ext uri="{FF2B5EF4-FFF2-40B4-BE49-F238E27FC236}">
                  <a16:creationId xmlns:a16="http://schemas.microsoft.com/office/drawing/2014/main" id="{D659DC28-6AC6-C3A6-0F96-9BC0D68C9EF4}"/>
                </a:ext>
              </a:extLst>
            </p:cNvPr>
            <p:cNvSpPr/>
            <p:nvPr/>
          </p:nvSpPr>
          <p:spPr>
            <a:xfrm>
              <a:off x="-50346" y="1040"/>
              <a:ext cx="12242346" cy="68580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EB27FCF-1383-7077-005D-186A5FB1CE00}"/>
                </a:ext>
              </a:extLst>
            </p:cNvPr>
            <p:cNvSpPr txBox="1"/>
            <p:nvPr/>
          </p:nvSpPr>
          <p:spPr>
            <a:xfrm>
              <a:off x="59870" y="2598003"/>
              <a:ext cx="11955237" cy="830997"/>
            </a:xfrm>
            <a:prstGeom prst="rect">
              <a:avLst/>
            </a:prstGeom>
            <a:solidFill>
              <a:srgbClr val="3E3637">
                <a:alpha val="92000"/>
              </a:srgbClr>
            </a:solidFill>
          </p:spPr>
          <p:txBody>
            <a:bodyPr wrap="square" rtlCol="0">
              <a:spAutoFit/>
            </a:bodyPr>
            <a:lstStyle/>
            <a:p>
              <a:pPr algn="ctr"/>
              <a:r>
                <a:rPr lang="en-US" sz="4800" dirty="0">
                  <a:solidFill>
                    <a:srgbClr val="FFFF00"/>
                  </a:solidFill>
                  <a:effectLst>
                    <a:glow rad="139700">
                      <a:schemeClr val="tx1"/>
                    </a:glow>
                  </a:effectLst>
                </a:rPr>
                <a:t>A promise and commands</a:t>
              </a:r>
            </a:p>
          </p:txBody>
        </p:sp>
      </p:grpSp>
    </p:spTree>
    <p:custDataLst>
      <p:tags r:id="rId1"/>
    </p:custDataLst>
    <p:extLst>
      <p:ext uri="{BB962C8B-B14F-4D97-AF65-F5344CB8AC3E}">
        <p14:creationId xmlns:p14="http://schemas.microsoft.com/office/powerpoint/2010/main" val="130771581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2" presetClass="entr" presetSubtype="8"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1000" fill="hold"/>
                                        <p:tgtEl>
                                          <p:spTgt spid="6"/>
                                        </p:tgtEl>
                                        <p:attrNameLst>
                                          <p:attrName>ppt_x</p:attrName>
                                        </p:attrNameLst>
                                      </p:cBhvr>
                                      <p:tavLst>
                                        <p:tav tm="0">
                                          <p:val>
                                            <p:strVal val="0-#ppt_w/2"/>
                                          </p:val>
                                        </p:tav>
                                        <p:tav tm="100000">
                                          <p:val>
                                            <p:strVal val="#ppt_x"/>
                                          </p:val>
                                        </p:tav>
                                      </p:tavLst>
                                    </p:anim>
                                    <p:anim calcmode="lin" valueType="num">
                                      <p:cBhvr additive="base">
                                        <p:cTn id="3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72563-B3EC-6175-2D76-4ABEB724857D}"/>
              </a:ext>
            </a:extLst>
          </p:cNvPr>
          <p:cNvSpPr>
            <a:spLocks noGrp="1"/>
          </p:cNvSpPr>
          <p:nvPr>
            <p:ph idx="1"/>
          </p:nvPr>
        </p:nvSpPr>
        <p:spPr>
          <a:xfrm>
            <a:off x="179614" y="1329303"/>
            <a:ext cx="11838215" cy="4525963"/>
          </a:xfrm>
        </p:spPr>
        <p:txBody>
          <a:bodyPr>
            <a:noAutofit/>
          </a:bodyPr>
          <a:lstStyle/>
          <a:p>
            <a:pPr marL="0" indent="0">
              <a:buNone/>
            </a:pPr>
            <a:r>
              <a:rPr lang="en-US" sz="4000" dirty="0">
                <a:solidFill>
                  <a:schemeClr val="bg1"/>
                </a:solidFill>
                <a:effectLst>
                  <a:glow rad="139700">
                    <a:schemeClr val="tx1"/>
                  </a:glow>
                </a:effectLst>
              </a:rPr>
              <a:t>So if there is any encouragement in Christ, any comfort from love, any participation in the Spirit, any affection and sympathy, complete my joy by being of the same mind, having the same love, being in full accord and of one mind. Do nothing from selfish ambition or conceit, but in humility count others more significant than yourselves. Let each of you look not only to his own interests, but also to the interests of others. </a:t>
            </a:r>
          </a:p>
        </p:txBody>
      </p:sp>
      <p:sp>
        <p:nvSpPr>
          <p:cNvPr id="8" name="Title 7">
            <a:extLst>
              <a:ext uri="{FF2B5EF4-FFF2-40B4-BE49-F238E27FC236}">
                <a16:creationId xmlns:a16="http://schemas.microsoft.com/office/drawing/2014/main" id="{540F4D6E-E8AA-E790-5CD5-325FCCCE3554}"/>
              </a:ext>
            </a:extLst>
          </p:cNvPr>
          <p:cNvSpPr txBox="1">
            <a:spLocks noGrp="1"/>
          </p:cNvSpPr>
          <p:nvPr>
            <p:ph type="title"/>
          </p:nvPr>
        </p:nvSpPr>
        <p:spPr>
          <a:xfrm>
            <a:off x="609600" y="-114297"/>
            <a:ext cx="10972800" cy="114300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rgbClr val="FFFF00"/>
                </a:solidFill>
                <a:effectLst>
                  <a:glow rad="139700">
                    <a:schemeClr val="tx1"/>
                  </a:glow>
                </a:effectLst>
              </a:rPr>
              <a:t>Philippians 2:1-4</a:t>
            </a:r>
          </a:p>
        </p:txBody>
      </p:sp>
    </p:spTree>
    <p:custDataLst>
      <p:tags r:id="rId1"/>
    </p:custDataLst>
    <p:extLst>
      <p:ext uri="{BB962C8B-B14F-4D97-AF65-F5344CB8AC3E}">
        <p14:creationId xmlns:p14="http://schemas.microsoft.com/office/powerpoint/2010/main" val="651482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72563-B3EC-6175-2D76-4ABEB724857D}"/>
              </a:ext>
            </a:extLst>
          </p:cNvPr>
          <p:cNvSpPr>
            <a:spLocks noGrp="1"/>
          </p:cNvSpPr>
          <p:nvPr>
            <p:ph idx="1"/>
          </p:nvPr>
        </p:nvSpPr>
        <p:spPr>
          <a:xfrm>
            <a:off x="609600" y="1600203"/>
            <a:ext cx="10972800" cy="2050711"/>
          </a:xfrm>
        </p:spPr>
        <p:txBody>
          <a:bodyPr>
            <a:normAutofit/>
          </a:bodyPr>
          <a:lstStyle/>
          <a:p>
            <a:pPr marL="0" indent="0">
              <a:buNone/>
            </a:pPr>
            <a:r>
              <a:rPr lang="en-US" sz="4000" dirty="0">
                <a:solidFill>
                  <a:schemeClr val="bg1"/>
                </a:solidFill>
                <a:effectLst>
                  <a:glow rad="139700">
                    <a:srgbClr val="342A20"/>
                  </a:glow>
                </a:effectLst>
              </a:rPr>
              <a:t>So if there is any encouragement in Christ, any comfort from love, any participation in the Spirit, any affection and sympathy, complete my joy . . .</a:t>
            </a:r>
            <a:endParaRPr lang="en-US" sz="4000" dirty="0">
              <a:solidFill>
                <a:schemeClr val="bg1">
                  <a:lumMod val="85000"/>
                </a:schemeClr>
              </a:solidFill>
              <a:effectLst>
                <a:glow rad="139700">
                  <a:schemeClr val="tx1"/>
                </a:glow>
              </a:effectLst>
            </a:endParaRPr>
          </a:p>
        </p:txBody>
      </p:sp>
      <p:sp>
        <p:nvSpPr>
          <p:cNvPr id="4" name="TextBox 3">
            <a:extLst>
              <a:ext uri="{FF2B5EF4-FFF2-40B4-BE49-F238E27FC236}">
                <a16:creationId xmlns:a16="http://schemas.microsoft.com/office/drawing/2014/main" id="{FD369627-2DE0-0024-418A-166BF4513FA0}"/>
              </a:ext>
            </a:extLst>
          </p:cNvPr>
          <p:cNvSpPr txBox="1"/>
          <p:nvPr/>
        </p:nvSpPr>
        <p:spPr>
          <a:xfrm>
            <a:off x="0" y="131669"/>
            <a:ext cx="12192000" cy="120032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rgbClr val="FFFF00"/>
                </a:solidFill>
                <a:effectLst>
                  <a:glow rad="139700">
                    <a:schemeClr val="tx1"/>
                  </a:glow>
                </a:effectLst>
              </a:rPr>
              <a:t>Philippians 2:1-2a</a:t>
            </a:r>
          </a:p>
        </p:txBody>
      </p:sp>
      <p:sp>
        <p:nvSpPr>
          <p:cNvPr id="7" name="Rectangle: Rounded Corners 6">
            <a:extLst>
              <a:ext uri="{FF2B5EF4-FFF2-40B4-BE49-F238E27FC236}">
                <a16:creationId xmlns:a16="http://schemas.microsoft.com/office/drawing/2014/main" id="{FD0A50F8-7453-5437-6782-84A161FA9082}"/>
              </a:ext>
            </a:extLst>
          </p:cNvPr>
          <p:cNvSpPr/>
          <p:nvPr/>
        </p:nvSpPr>
        <p:spPr>
          <a:xfrm>
            <a:off x="449035" y="1572936"/>
            <a:ext cx="898071" cy="783768"/>
          </a:xfrm>
          <a:prstGeom prst="roundRect">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A906A9E5-4522-2436-2DA9-888C2F4DA2FD}"/>
              </a:ext>
            </a:extLst>
          </p:cNvPr>
          <p:cNvSpPr txBox="1">
            <a:spLocks/>
          </p:cNvSpPr>
          <p:nvPr/>
        </p:nvSpPr>
        <p:spPr>
          <a:xfrm>
            <a:off x="449035" y="3919119"/>
            <a:ext cx="10972800" cy="20507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400" dirty="0">
                <a:solidFill>
                  <a:srgbClr val="FFFF00"/>
                </a:solidFill>
                <a:effectLst>
                  <a:glow rad="139700">
                    <a:srgbClr val="342A20"/>
                  </a:glow>
                </a:effectLst>
              </a:rPr>
              <a:t>So ≈ therefore</a:t>
            </a:r>
          </a:p>
        </p:txBody>
      </p:sp>
      <p:grpSp>
        <p:nvGrpSpPr>
          <p:cNvPr id="6" name="Group 5">
            <a:extLst>
              <a:ext uri="{FF2B5EF4-FFF2-40B4-BE49-F238E27FC236}">
                <a16:creationId xmlns:a16="http://schemas.microsoft.com/office/drawing/2014/main" id="{1897C4AE-E797-7F09-91BF-35E8249F7445}"/>
              </a:ext>
            </a:extLst>
          </p:cNvPr>
          <p:cNvGrpSpPr/>
          <p:nvPr/>
        </p:nvGrpSpPr>
        <p:grpSpPr>
          <a:xfrm>
            <a:off x="9802587" y="6156520"/>
            <a:ext cx="2389413" cy="619441"/>
            <a:chOff x="9300135" y="8784480"/>
            <a:chExt cx="2891859" cy="870798"/>
          </a:xfrm>
        </p:grpSpPr>
        <p:sp>
          <p:nvSpPr>
            <p:cNvPr id="2" name="Rectangle: Rounded Corners 1">
              <a:extLst>
                <a:ext uri="{FF2B5EF4-FFF2-40B4-BE49-F238E27FC236}">
                  <a16:creationId xmlns:a16="http://schemas.microsoft.com/office/drawing/2014/main" id="{326EE01D-2779-AE99-0176-83D2232D226D}"/>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7DBD075-E75A-0089-DAB5-D80CD7FA1484}"/>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2) Gifts → Unity</a:t>
              </a:r>
            </a:p>
          </p:txBody>
        </p:sp>
      </p:grpSp>
      <p:sp>
        <p:nvSpPr>
          <p:cNvPr id="8" name="Content Placeholder 2">
            <a:extLst>
              <a:ext uri="{FF2B5EF4-FFF2-40B4-BE49-F238E27FC236}">
                <a16:creationId xmlns:a16="http://schemas.microsoft.com/office/drawing/2014/main" id="{9DE30EF9-F863-90E2-3F8A-DEA0C088D980}"/>
              </a:ext>
            </a:extLst>
          </p:cNvPr>
          <p:cNvSpPr txBox="1">
            <a:spLocks/>
          </p:cNvSpPr>
          <p:nvPr/>
        </p:nvSpPr>
        <p:spPr>
          <a:xfrm>
            <a:off x="449035" y="4816206"/>
            <a:ext cx="10972800" cy="11418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5000" dirty="0">
                <a:solidFill>
                  <a:srgbClr val="FFFF00"/>
                </a:solidFill>
                <a:effectLst>
                  <a:glow rad="139700">
                    <a:srgbClr val="342A20"/>
                  </a:glow>
                </a:effectLst>
              </a:rPr>
              <a:t> What is the “therefore” there for?</a:t>
            </a:r>
            <a:endParaRPr lang="en-US" sz="5000" dirty="0">
              <a:solidFill>
                <a:srgbClr val="FFFF00"/>
              </a:solidFill>
              <a:effectLst>
                <a:glow rad="139700">
                  <a:schemeClr val="tx1"/>
                </a:glow>
              </a:effectLst>
            </a:endParaRPr>
          </a:p>
        </p:txBody>
      </p:sp>
    </p:spTree>
    <p:custDataLst>
      <p:tags r:id="rId1"/>
    </p:custDataLst>
    <p:extLst>
      <p:ext uri="{BB962C8B-B14F-4D97-AF65-F5344CB8AC3E}">
        <p14:creationId xmlns:p14="http://schemas.microsoft.com/office/powerpoint/2010/main" val="12640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ou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72563-B3EC-6175-2D76-4ABEB724857D}"/>
              </a:ext>
            </a:extLst>
          </p:cNvPr>
          <p:cNvSpPr>
            <a:spLocks noGrp="1"/>
          </p:cNvSpPr>
          <p:nvPr>
            <p:ph idx="1"/>
          </p:nvPr>
        </p:nvSpPr>
        <p:spPr>
          <a:xfrm>
            <a:off x="590550" y="1325053"/>
            <a:ext cx="11010900" cy="5394333"/>
          </a:xfrm>
        </p:spPr>
        <p:txBody>
          <a:bodyPr>
            <a:normAutofit lnSpcReduction="10000"/>
          </a:bodyPr>
          <a:lstStyle/>
          <a:p>
            <a:r>
              <a:rPr lang="en-US" sz="4800" dirty="0">
                <a:solidFill>
                  <a:srgbClr val="FFFF00"/>
                </a:solidFill>
                <a:effectLst>
                  <a:glow rad="139700">
                    <a:srgbClr val="342A20"/>
                  </a:glow>
                </a:effectLst>
              </a:rPr>
              <a:t>So . . .</a:t>
            </a:r>
            <a:endParaRPr lang="en-US" sz="4800" dirty="0">
              <a:solidFill>
                <a:schemeClr val="bg1"/>
              </a:solidFill>
              <a:effectLst>
                <a:glow rad="139700">
                  <a:srgbClr val="342A20"/>
                </a:glow>
              </a:effectLst>
            </a:endParaRPr>
          </a:p>
          <a:p>
            <a:r>
              <a:rPr lang="en-US" sz="4000" i="1" dirty="0">
                <a:solidFill>
                  <a:schemeClr val="bg1"/>
                </a:solidFill>
                <a:effectLst>
                  <a:glow rad="139700">
                    <a:srgbClr val="342A20"/>
                  </a:glow>
                </a:effectLst>
              </a:rPr>
              <a:t>Phil 1:27-28 </a:t>
            </a:r>
            <a:r>
              <a:rPr lang="en-US" sz="4000" dirty="0">
                <a:solidFill>
                  <a:schemeClr val="bg1"/>
                </a:solidFill>
                <a:effectLst>
                  <a:glow rad="139700">
                    <a:srgbClr val="342A20"/>
                  </a:glow>
                </a:effectLst>
              </a:rPr>
              <a:t>Only </a:t>
            </a:r>
            <a:r>
              <a:rPr lang="en-US" sz="4000" dirty="0">
                <a:solidFill>
                  <a:srgbClr val="FFFF00"/>
                </a:solidFill>
                <a:effectLst>
                  <a:glow rad="139700">
                    <a:srgbClr val="342A20"/>
                  </a:glow>
                </a:effectLst>
              </a:rPr>
              <a:t>let your manner of life be worthy of the gospel of Christ</a:t>
            </a:r>
            <a:r>
              <a:rPr lang="en-US" sz="4000" dirty="0">
                <a:solidFill>
                  <a:schemeClr val="bg1"/>
                </a:solidFill>
                <a:effectLst>
                  <a:glow rad="139700">
                    <a:srgbClr val="342A20"/>
                  </a:glow>
                </a:effectLst>
              </a:rPr>
              <a:t>, … you are </a:t>
            </a:r>
            <a:r>
              <a:rPr lang="en-US" sz="4000" dirty="0">
                <a:solidFill>
                  <a:srgbClr val="FFFF00"/>
                </a:solidFill>
                <a:effectLst>
                  <a:glow rad="139700">
                    <a:srgbClr val="342A20"/>
                  </a:glow>
                </a:effectLst>
              </a:rPr>
              <a:t>standing firm in one spirit</a:t>
            </a:r>
            <a:r>
              <a:rPr lang="en-US" sz="4000" dirty="0">
                <a:solidFill>
                  <a:schemeClr val="bg1"/>
                </a:solidFill>
                <a:effectLst>
                  <a:glow rad="139700">
                    <a:srgbClr val="342A20"/>
                  </a:glow>
                </a:effectLst>
              </a:rPr>
              <a:t>, </a:t>
            </a:r>
            <a:r>
              <a:rPr lang="en-US" sz="4000" dirty="0">
                <a:solidFill>
                  <a:srgbClr val="FFFF00"/>
                </a:solidFill>
                <a:effectLst>
                  <a:glow rad="139700">
                    <a:srgbClr val="342A20"/>
                  </a:glow>
                </a:effectLst>
              </a:rPr>
              <a:t>with one mind striving side by side </a:t>
            </a:r>
            <a:r>
              <a:rPr lang="en-US" sz="4000" dirty="0">
                <a:solidFill>
                  <a:schemeClr val="bg1"/>
                </a:solidFill>
                <a:effectLst>
                  <a:glow rad="139700">
                    <a:srgbClr val="342A20"/>
                  </a:glow>
                </a:effectLst>
              </a:rPr>
              <a:t>for the faith of the gospel, and </a:t>
            </a:r>
            <a:r>
              <a:rPr lang="en-US" sz="4000" dirty="0">
                <a:solidFill>
                  <a:srgbClr val="FFFF00"/>
                </a:solidFill>
                <a:effectLst>
                  <a:glow rad="139700">
                    <a:srgbClr val="342A20"/>
                  </a:glow>
                </a:effectLst>
              </a:rPr>
              <a:t>not frightened in anything … </a:t>
            </a:r>
          </a:p>
          <a:p>
            <a:r>
              <a:rPr lang="en-US" sz="4000" i="1" dirty="0">
                <a:solidFill>
                  <a:schemeClr val="bg1"/>
                </a:solidFill>
                <a:effectLst>
                  <a:glow rad="139700">
                    <a:srgbClr val="342A20"/>
                  </a:glow>
                </a:effectLst>
              </a:rPr>
              <a:t>Eph 4:1</a:t>
            </a:r>
            <a:r>
              <a:rPr lang="en-US" sz="4000" dirty="0">
                <a:solidFill>
                  <a:schemeClr val="bg1"/>
                </a:solidFill>
                <a:effectLst>
                  <a:glow rad="139700">
                    <a:srgbClr val="342A20"/>
                  </a:glow>
                </a:effectLst>
              </a:rPr>
              <a:t>  I therefore, a prisoner for the Lord, urge you to </a:t>
            </a:r>
            <a:r>
              <a:rPr lang="en-US" sz="4000" dirty="0">
                <a:solidFill>
                  <a:srgbClr val="FFFF00"/>
                </a:solidFill>
                <a:effectLst>
                  <a:glow rad="139700">
                    <a:srgbClr val="342A20"/>
                  </a:glow>
                </a:effectLst>
              </a:rPr>
              <a:t>walk in a manner worthy of the calling to which you have been called</a:t>
            </a:r>
            <a:endParaRPr lang="en-US" sz="4000" dirty="0">
              <a:solidFill>
                <a:schemeClr val="bg1"/>
              </a:solidFill>
              <a:effectLst>
                <a:glow rad="139700">
                  <a:srgbClr val="342A20"/>
                </a:glow>
              </a:effectLst>
            </a:endParaRPr>
          </a:p>
        </p:txBody>
      </p:sp>
      <p:sp>
        <p:nvSpPr>
          <p:cNvPr id="4" name="TextBox 3">
            <a:extLst>
              <a:ext uri="{FF2B5EF4-FFF2-40B4-BE49-F238E27FC236}">
                <a16:creationId xmlns:a16="http://schemas.microsoft.com/office/drawing/2014/main" id="{FD369627-2DE0-0024-418A-166BF4513FA0}"/>
              </a:ext>
            </a:extLst>
          </p:cNvPr>
          <p:cNvSpPr txBox="1"/>
          <p:nvPr/>
        </p:nvSpPr>
        <p:spPr>
          <a:xfrm>
            <a:off x="0" y="131669"/>
            <a:ext cx="12192000" cy="120032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rgbClr val="FFFF00"/>
                </a:solidFill>
                <a:effectLst>
                  <a:glow rad="139700">
                    <a:schemeClr val="tx1"/>
                  </a:glow>
                </a:effectLst>
              </a:rPr>
              <a:t>Philippians 2:1</a:t>
            </a:r>
          </a:p>
        </p:txBody>
      </p:sp>
      <p:grpSp>
        <p:nvGrpSpPr>
          <p:cNvPr id="7" name="Group 6">
            <a:extLst>
              <a:ext uri="{FF2B5EF4-FFF2-40B4-BE49-F238E27FC236}">
                <a16:creationId xmlns:a16="http://schemas.microsoft.com/office/drawing/2014/main" id="{E1609323-81CB-CC25-7572-4F4863F99C44}"/>
              </a:ext>
            </a:extLst>
          </p:cNvPr>
          <p:cNvGrpSpPr/>
          <p:nvPr/>
        </p:nvGrpSpPr>
        <p:grpSpPr>
          <a:xfrm>
            <a:off x="9802587" y="6156520"/>
            <a:ext cx="2389413" cy="619441"/>
            <a:chOff x="9300135" y="8784480"/>
            <a:chExt cx="2891859" cy="870798"/>
          </a:xfrm>
        </p:grpSpPr>
        <p:sp>
          <p:nvSpPr>
            <p:cNvPr id="8" name="Rectangle: Rounded Corners 7">
              <a:extLst>
                <a:ext uri="{FF2B5EF4-FFF2-40B4-BE49-F238E27FC236}">
                  <a16:creationId xmlns:a16="http://schemas.microsoft.com/office/drawing/2014/main" id="{BF14647F-3F9B-98B3-B3CC-FF9E1A79A988}"/>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B12AE5E-F17C-B8AE-362A-FEBD470A1522}"/>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2) Gifts → Unity</a:t>
              </a:r>
            </a:p>
          </p:txBody>
        </p:sp>
      </p:grpSp>
    </p:spTree>
    <p:custDataLst>
      <p:tags r:id="rId1"/>
    </p:custDataLst>
    <p:extLst>
      <p:ext uri="{BB962C8B-B14F-4D97-AF65-F5344CB8AC3E}">
        <p14:creationId xmlns:p14="http://schemas.microsoft.com/office/powerpoint/2010/main" val="2152698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72563-B3EC-6175-2D76-4ABEB724857D}"/>
              </a:ext>
            </a:extLst>
          </p:cNvPr>
          <p:cNvSpPr>
            <a:spLocks noGrp="1"/>
          </p:cNvSpPr>
          <p:nvPr>
            <p:ph idx="1"/>
          </p:nvPr>
        </p:nvSpPr>
        <p:spPr>
          <a:xfrm>
            <a:off x="179614" y="1329304"/>
            <a:ext cx="11838215" cy="2801826"/>
          </a:xfrm>
        </p:spPr>
        <p:txBody>
          <a:bodyPr>
            <a:noAutofit/>
          </a:bodyPr>
          <a:lstStyle/>
          <a:p>
            <a:pPr marL="0" indent="0">
              <a:buNone/>
            </a:pPr>
            <a:r>
              <a:rPr lang="en-US" sz="4000" dirty="0">
                <a:solidFill>
                  <a:schemeClr val="bg1"/>
                </a:solidFill>
                <a:effectLst>
                  <a:glow rad="139700">
                    <a:schemeClr val="tx1"/>
                  </a:glow>
                </a:effectLst>
              </a:rPr>
              <a:t> So  if there is any encouragement in Christ, any comfort from love, any participation in the Spirit, any affection and sympathy, complete my joy </a:t>
            </a:r>
            <a:r>
              <a:rPr lang="en-US" sz="4400" dirty="0">
                <a:solidFill>
                  <a:schemeClr val="bg1"/>
                </a:solidFill>
                <a:effectLst>
                  <a:glow rad="139700">
                    <a:schemeClr val="tx1"/>
                  </a:glow>
                </a:effectLst>
              </a:rPr>
              <a:t>– </a:t>
            </a:r>
          </a:p>
          <a:p>
            <a:pPr marL="0" indent="0">
              <a:buNone/>
            </a:pPr>
            <a:r>
              <a:rPr lang="en-US" sz="4800" dirty="0">
                <a:solidFill>
                  <a:srgbClr val="FFFF00"/>
                </a:solidFill>
                <a:effectLst>
                  <a:glow rad="139700">
                    <a:schemeClr val="tx1"/>
                  </a:glow>
                </a:effectLst>
              </a:rPr>
              <a:t>be of the same mind, have the same love, </a:t>
            </a:r>
          </a:p>
          <a:p>
            <a:pPr marL="0" indent="0">
              <a:buNone/>
            </a:pPr>
            <a:r>
              <a:rPr lang="en-US" sz="4800" dirty="0">
                <a:solidFill>
                  <a:srgbClr val="FFFF00"/>
                </a:solidFill>
                <a:effectLst>
                  <a:glow rad="139700">
                    <a:schemeClr val="tx1"/>
                  </a:glow>
                </a:effectLst>
              </a:rPr>
              <a:t>be in full accord and of one mind. </a:t>
            </a:r>
            <a:endParaRPr lang="en-US" sz="4400" dirty="0">
              <a:solidFill>
                <a:srgbClr val="FFFF00"/>
              </a:solidFill>
              <a:effectLst>
                <a:glow rad="139700">
                  <a:schemeClr val="tx1"/>
                </a:glow>
              </a:effectLst>
            </a:endParaRPr>
          </a:p>
        </p:txBody>
      </p:sp>
      <p:sp>
        <p:nvSpPr>
          <p:cNvPr id="8" name="Title 7">
            <a:extLst>
              <a:ext uri="{FF2B5EF4-FFF2-40B4-BE49-F238E27FC236}">
                <a16:creationId xmlns:a16="http://schemas.microsoft.com/office/drawing/2014/main" id="{540F4D6E-E8AA-E790-5CD5-325FCCCE3554}"/>
              </a:ext>
            </a:extLst>
          </p:cNvPr>
          <p:cNvSpPr txBox="1">
            <a:spLocks noGrp="1"/>
          </p:cNvSpPr>
          <p:nvPr>
            <p:ph type="title"/>
          </p:nvPr>
        </p:nvSpPr>
        <p:spPr>
          <a:xfrm>
            <a:off x="609600" y="-142961"/>
            <a:ext cx="10972800" cy="120032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rgbClr val="FFFF00"/>
                </a:solidFill>
                <a:effectLst>
                  <a:glow rad="139700">
                    <a:schemeClr val="tx1"/>
                  </a:glow>
                </a:effectLst>
              </a:rPr>
              <a:t>Philippians 2:1-2</a:t>
            </a:r>
          </a:p>
        </p:txBody>
      </p:sp>
      <p:cxnSp>
        <p:nvCxnSpPr>
          <p:cNvPr id="4" name="Straight Connector 3">
            <a:extLst>
              <a:ext uri="{FF2B5EF4-FFF2-40B4-BE49-F238E27FC236}">
                <a16:creationId xmlns:a16="http://schemas.microsoft.com/office/drawing/2014/main" id="{23624968-4667-232E-78EE-FB28EB0D7765}"/>
              </a:ext>
            </a:extLst>
          </p:cNvPr>
          <p:cNvCxnSpPr>
            <a:cxnSpLocks/>
          </p:cNvCxnSpPr>
          <p:nvPr/>
        </p:nvCxnSpPr>
        <p:spPr>
          <a:xfrm flipV="1">
            <a:off x="179614" y="4131130"/>
            <a:ext cx="5110843" cy="16328"/>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C6FF92C-85EB-8F3B-2AD2-B6CE30F7F9FC}"/>
              </a:ext>
            </a:extLst>
          </p:cNvPr>
          <p:cNvCxnSpPr>
            <a:cxnSpLocks/>
          </p:cNvCxnSpPr>
          <p:nvPr/>
        </p:nvCxnSpPr>
        <p:spPr>
          <a:xfrm>
            <a:off x="5497285" y="5118485"/>
            <a:ext cx="2966357" cy="0"/>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7C8A17A-E46A-4229-098E-889CAB09255A}"/>
              </a:ext>
            </a:extLst>
          </p:cNvPr>
          <p:cNvCxnSpPr>
            <a:cxnSpLocks/>
          </p:cNvCxnSpPr>
          <p:nvPr/>
        </p:nvCxnSpPr>
        <p:spPr>
          <a:xfrm>
            <a:off x="5663293" y="4114803"/>
            <a:ext cx="4721678" cy="0"/>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9E51358-E68D-9BB1-064A-4F900DE92632}"/>
              </a:ext>
            </a:extLst>
          </p:cNvPr>
          <p:cNvCxnSpPr>
            <a:cxnSpLocks/>
          </p:cNvCxnSpPr>
          <p:nvPr/>
        </p:nvCxnSpPr>
        <p:spPr>
          <a:xfrm>
            <a:off x="179614" y="5053169"/>
            <a:ext cx="3918857" cy="0"/>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6FE07C-E99E-573B-CC04-AD155AB7BF9F}"/>
              </a:ext>
            </a:extLst>
          </p:cNvPr>
          <p:cNvSpPr txBox="1"/>
          <p:nvPr/>
        </p:nvSpPr>
        <p:spPr>
          <a:xfrm>
            <a:off x="436790" y="6006520"/>
            <a:ext cx="10209440" cy="769441"/>
          </a:xfrm>
          <a:prstGeom prst="rect">
            <a:avLst/>
          </a:prstGeom>
          <a:noFill/>
        </p:spPr>
        <p:txBody>
          <a:bodyPr wrap="square">
            <a:spAutoFit/>
          </a:bodyPr>
          <a:lstStyle/>
          <a:p>
            <a:pPr algn="ctr"/>
            <a:r>
              <a:rPr lang="en-US" sz="4400" dirty="0">
                <a:solidFill>
                  <a:schemeClr val="bg1"/>
                </a:solidFill>
                <a:effectLst>
                  <a:glow rad="139700">
                    <a:schemeClr val="tx1"/>
                  </a:glow>
                </a:effectLst>
              </a:rPr>
              <a:t>(Sorry, no Greek or Hebrew today)</a:t>
            </a:r>
            <a:endParaRPr lang="en-US" sz="4400" dirty="0"/>
          </a:p>
        </p:txBody>
      </p:sp>
      <p:sp>
        <p:nvSpPr>
          <p:cNvPr id="15" name="Rectangle: Rounded Corners 14">
            <a:extLst>
              <a:ext uri="{FF2B5EF4-FFF2-40B4-BE49-F238E27FC236}">
                <a16:creationId xmlns:a16="http://schemas.microsoft.com/office/drawing/2014/main" id="{CA467A50-301C-3F4E-4549-D08D0EBD5791}"/>
              </a:ext>
            </a:extLst>
          </p:cNvPr>
          <p:cNvSpPr/>
          <p:nvPr/>
        </p:nvSpPr>
        <p:spPr>
          <a:xfrm>
            <a:off x="160564" y="1329304"/>
            <a:ext cx="898071" cy="783768"/>
          </a:xfrm>
          <a:prstGeom prst="roundRect">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2B16260-7F21-06FE-4AAE-AF679B50EC70}"/>
              </a:ext>
            </a:extLst>
          </p:cNvPr>
          <p:cNvGrpSpPr/>
          <p:nvPr/>
        </p:nvGrpSpPr>
        <p:grpSpPr>
          <a:xfrm>
            <a:off x="9802587" y="6156520"/>
            <a:ext cx="2389413" cy="619441"/>
            <a:chOff x="9300135" y="8784480"/>
            <a:chExt cx="2891859" cy="870798"/>
          </a:xfrm>
        </p:grpSpPr>
        <p:sp>
          <p:nvSpPr>
            <p:cNvPr id="13" name="Rectangle: Rounded Corners 12">
              <a:extLst>
                <a:ext uri="{FF2B5EF4-FFF2-40B4-BE49-F238E27FC236}">
                  <a16:creationId xmlns:a16="http://schemas.microsoft.com/office/drawing/2014/main" id="{BDF0E6DA-4A53-E1BE-FA8E-A6EFD41EC516}"/>
                </a:ext>
              </a:extLst>
            </p:cNvPr>
            <p:cNvSpPr/>
            <p:nvPr/>
          </p:nvSpPr>
          <p:spPr>
            <a:xfrm>
              <a:off x="9372594" y="8784480"/>
              <a:ext cx="2819400" cy="870798"/>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FAC9F9A-D68B-C84F-A938-24A7CA990F38}"/>
                </a:ext>
              </a:extLst>
            </p:cNvPr>
            <p:cNvSpPr txBox="1"/>
            <p:nvPr/>
          </p:nvSpPr>
          <p:spPr>
            <a:xfrm>
              <a:off x="9300135" y="8884957"/>
              <a:ext cx="2819401" cy="649000"/>
            </a:xfrm>
            <a:prstGeom prst="rect">
              <a:avLst/>
            </a:prstGeom>
            <a:noFill/>
          </p:spPr>
          <p:txBody>
            <a:bodyPr wrap="square" rtlCol="0">
              <a:spAutoFit/>
            </a:bodyPr>
            <a:lstStyle/>
            <a:p>
              <a:pPr algn="ctr"/>
              <a:r>
                <a:rPr lang="en-US" sz="2400" dirty="0">
                  <a:solidFill>
                    <a:schemeClr val="bg1"/>
                  </a:solidFill>
                </a:rPr>
                <a:t>2) Gifts → Unity</a:t>
              </a:r>
            </a:p>
          </p:txBody>
        </p:sp>
      </p:grpSp>
    </p:spTree>
    <p:custDataLst>
      <p:tags r:id="rId1"/>
    </p:custDataLst>
    <p:extLst>
      <p:ext uri="{BB962C8B-B14F-4D97-AF65-F5344CB8AC3E}">
        <p14:creationId xmlns:p14="http://schemas.microsoft.com/office/powerpoint/2010/main" val="238867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32&quot;&gt;&lt;property id=&quot;20148&quot; value=&quot;5&quot;/&gt;&lt;property id=&quot;20300&quot; value=&quot;Slide 2&quot;/&gt;&lt;property id=&quot;20307&quot; value=&quot;257&quot;/&gt;&lt;/object&gt;&lt;object type=&quot;3&quot; unique_id=&quot;10112&quot;&gt;&lt;property id=&quot;20148&quot; value=&quot;5&quot;/&gt;&lt;property id=&quot;20300&quot; value=&quot;Slide 3&quot;/&gt;&lt;property id=&quot;20307&quot; value=&quot;259&quot;/&gt;&lt;/object&gt;&lt;object type=&quot;3&quot; unique_id=&quot;10164&quot;&gt;&lt;property id=&quot;20148&quot; value=&quot;5&quot;/&gt;&lt;property id=&quot;20300&quot; value=&quot;Slide 4&quot;/&gt;&lt;property id=&quot;20307&quot; value=&quot;260&quot;/&gt;&lt;/object&gt;&lt;object type=&quot;3&quot; unique_id=&quot;10195&quot;&gt;&lt;property id=&quot;20148&quot; value=&quot;5&quot;/&gt;&lt;property id=&quot;20300&quot; value=&quot;Slide 5&quot;/&gt;&lt;property id=&quot;20307&quot; value=&quot;261&quot;/&gt;&lt;/object&gt;&lt;object type=&quot;3&quot; unique_id=&quot;18570&quot;&gt;&lt;property id=&quot;20148&quot; value=&quot;5&quot;/&gt;&lt;property id=&quot;20300&quot; value=&quot;Slide 6&quot;/&gt;&lt;property id=&quot;20307&quot; value=&quot;262&quot;/&gt;&lt;/object&gt;&lt;object type=&quot;3&quot; unique_id=&quot;18611&quot;&gt;&lt;property id=&quot;20148&quot; value=&quot;5&quot;/&gt;&lt;property id=&quot;20300&quot; value=&quot;Slide 7&quot;/&gt;&lt;property id=&quot;20307&quot; value=&quot;263&quot;/&gt;&lt;/object&gt;&lt;object type=&quot;3&quot; unique_id=&quot;19112&quot;&gt;&lt;property id=&quot;20148&quot; value=&quot;5&quot;/&gt;&lt;property id=&quot;20300&quot; value=&quot;Slide 16&quot;/&gt;&lt;property id=&quot;20307&quot; value=&quot;270&quot;/&gt;&lt;/object&gt;&lt;object type=&quot;3&quot; unique_id=&quot;19281&quot;&gt;&lt;property id=&quot;20148&quot; value=&quot;5&quot;/&gt;&lt;property id=&quot;20300&quot; value=&quot;Slide 1&quot;/&gt;&lt;property id=&quot;20307&quot; value=&quot;272&quot;/&gt;&lt;/object&gt;&lt;object type=&quot;3&quot; unique_id=&quot;19534&quot;&gt;&lt;property id=&quot;20148&quot; value=&quot;5&quot;/&gt;&lt;property id=&quot;20300&quot; value=&quot;Slide 9&quot;/&gt;&lt;property id=&quot;20307&quot; value=&quot;273&quot;/&gt;&lt;/object&gt;&lt;object type=&quot;3&quot; unique_id=&quot;19535&quot;&gt;&lt;property id=&quot;20148&quot; value=&quot;5&quot;/&gt;&lt;property id=&quot;20300&quot; value=&quot;Slide 10&quot;/&gt;&lt;property id=&quot;20307&quot; value=&quot;274&quot;/&gt;&lt;/object&gt;&lt;object type=&quot;3&quot; unique_id=&quot;19784&quot;&gt;&lt;property id=&quot;20148&quot; value=&quot;5&quot;/&gt;&lt;property id=&quot;20300&quot; value=&quot;Slide 11&quot;/&gt;&lt;property id=&quot;20307&quot; value=&quot;275&quot;/&gt;&lt;/object&gt;&lt;object type=&quot;3&quot; unique_id=&quot;19842&quot;&gt;&lt;property id=&quot;20148&quot; value=&quot;5&quot;/&gt;&lt;property id=&quot;20300&quot; value=&quot;Slide 12&quot;/&gt;&lt;property id=&quot;20307&quot; value=&quot;276&quot;/&gt;&lt;/object&gt;&lt;object type=&quot;3&quot; unique_id=&quot;19903&quot;&gt;&lt;property id=&quot;20148&quot; value=&quot;5&quot;/&gt;&lt;property id=&quot;20300&quot; value=&quot;Slide 13&quot;/&gt;&lt;property id=&quot;20307&quot; value=&quot;277&quot;/&gt;&lt;/object&gt;&lt;object type=&quot;3&quot; unique_id=&quot;19963&quot;&gt;&lt;property id=&quot;20148&quot; value=&quot;5&quot;/&gt;&lt;property id=&quot;20300&quot; value=&quot;Slide 15&quot;/&gt;&lt;property id=&quot;20307&quot; value=&quot;278&quot;/&gt;&lt;/object&gt;&lt;object type=&quot;3&quot; unique_id=&quot;20308&quot;&gt;&lt;property id=&quot;20148&quot; value=&quot;5&quot;/&gt;&lt;property id=&quot;20300&quot; value=&quot;Slide 14&quot;/&gt;&lt;property id=&quot;20307&quot; value=&quot;279&quot;/&gt;&lt;/object&gt;&lt;object type=&quot;3&quot; unique_id=&quot;22002&quot;&gt;&lt;property id=&quot;20148&quot; value=&quot;5&quot;/&gt;&lt;property id=&quot;20300&quot; value=&quot;Slide 8&quot;/&gt;&lt;property id=&quot;20307&quot; value=&quot;299&quot;/&gt;&lt;/object&gt;&lt;/object&gt;&lt;/object&gt;&lt;/database&gt;"/>
  <p:tag name="SECTOMILLISECCONVERTED" val="1"/>
  <p:tag name="ISPRING_PROJECT_VERSION" val="9.3"/>
  <p:tag name="ISPRING_PROJECT_FOLDER_UPDATED" val="1"/>
  <p:tag name="ISPRING_FIRST_PUBLISH" val="1"/>
  <p:tag name="ISPRING_LMS_API_VERSION" val="SCORM 2004 (4th edition)"/>
  <p:tag name="ISPRING_ULTRA_SCORM_COURSE_ID" val="D6EC45B8-1E44-46E1-9754-98E648B6D3F3"/>
  <p:tag name="ISPRING_CMI5_LAUNCH_METHOD" val="any window"/>
  <p:tag name="ISPRINGCLOUDFOLDERID" val="1"/>
  <p:tag name="ISPRINGONLINEFOLDERID" val="1"/>
  <p:tag name="ISPRING_SCORM_RATE_SLIDES" val="0"/>
  <p:tag name="ISPRING_SCORM_PASSING_SCORE" val="0.000000"/>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UUID" val="{3DF0B31B-4FE5-4840-9F54-9662CD816234}"/>
  <p:tag name="ISPRING_SCREEN_RECS_UPDATED" val="C:\Users\dlbri\OneDrive\Documents\DanHome\AIC Pastoring\Messages\Philippians\Chapter 2\Philippians 2_1-4 - Unity and Humility\"/>
  <p:tag name="ISPRING_RESOURCE_FOLDER" val="C:\Users\dlbri\OneDrive\Documents\DanHome\AIC Pastoring\Messages\Philippians\Chapter 2\Philippians 2_1-4 - Unity and Humility\"/>
  <p:tag name="ISPRING_PRESENTATION_PATH" val="C:\Users\dlbri\OneDrive\Documents\DanHome\AIC Pastoring\Messages\Philippians\Chapter 2\Philippians 2_1-4 - Unity and Humility.pptx"/>
  <p:tag name="FLASHSPRING_ZOOM_TAG" val="70"/>
  <p:tag name="ISPRING_PRESENTATION_INFO_2" val="&lt;?xml version=&quot;1.0&quot; encoding=&quot;UTF-8&quot; standalone=&quot;no&quot; ?&gt;&#10;&lt;presentation2&gt;&#10;&#10;  &lt;slides&gt;&#10;    &lt;slide id=&quot;{F5205474-6124-4996-887E-14C7A1535EBB}&quot; pptId=&quot;644&quot;/&gt;&#10;    &lt;slide id=&quot;{11B54483-5E9C-49A4-AB20-EA42651717D1}&quot; pptId=&quot;269&quot;/&gt;&#10;    &lt;slide id=&quot;{ED7F5465-11BC-4E95-A290-D9563C83EEB7}&quot; pptId=&quot;654&quot;/&gt;&#10;    &lt;slide id=&quot;{893FC959-8696-4DEC-B650-185ADFB94EAD}&quot; pptId=&quot;267&quot;/&gt;&#10;    &lt;slide id=&quot;{C7C05A4C-083A-4AA8-A25A-ACC9DF26537A}&quot; pptId=&quot;272&quot;/&gt;&#10;    &lt;slide id=&quot;{85D4053A-687F-4AED-A0DE-C301FE489C78}&quot; pptId=&quot;664&quot;/&gt;&#10;    &lt;slide id=&quot;{93AD1448-835A-4AAD-A3F8-BDC5D1F3A3DD}&quot; pptId=&quot;274&quot;/&gt;&#10;    &lt;slide id=&quot;{D0EB95AB-6327-4468-8CF8-971951C3B0DF}&quot; pptId=&quot;655&quot;/&gt;&#10;    &lt;slide id=&quot;{7D8D5391-3492-44EF-A4B2-74A68F9B6C9E}&quot; pptId=&quot;656&quot;/&gt;&#10;    &lt;slide id=&quot;{4EF9B898-AB0F-40BF-9C08-8A457A71E283}&quot; pptId=&quot;657&quot;/&gt;&#10;    &lt;slide id=&quot;{1141C63A-0259-440A-B370-164669D963EA}&quot; pptId=&quot;658&quot;/&gt;&#10;    &lt;slide id=&quot;{7AEEE4D8-35C3-4689-A907-88DC13DEBE90}&quot; pptId=&quot;661&quot;/&gt;&#10;    &lt;slide id=&quot;{0074175E-81CA-4E4A-A64A-DB9004869C1A}&quot; pptId=&quot;659&quot;/&gt;&#10;    &lt;slide id=&quot;{F7C2B074-9DFB-41EA-8162-BBD8F936B3A4}&quot; pptId=&quot;660&quot;/&gt;&#10;    &lt;slide id=&quot;{C5448BDB-EDE0-4D9D-8D93-3D41422C6BFA}&quot; pptId=&quot;262&quot;/&gt;&#10;    &lt;slide id=&quot;{BD49816E-C5DF-438C-BF21-07752BC20738}&quot; pptId=&quot;279&quot;/&gt;&#10;    &lt;slide id=&quot;{2C08BB99-D59B-4493-B455-B9BD4F0D4766}&quot; pptId=&quot;275&quot;/&gt;&#10;    &lt;slide id=&quot;{CC360E84-017D-4899-AFFC-1D31C2DCB727}&quot; pptId=&quot;280&quot;/&gt;&#10;    &lt;slide id=&quot;{F9F0F32B-7F4F-485E-921E-C542F63AD37E}&quot; pptId=&quot;264&quot;/&gt;&#10;    &lt;slide id=&quot;{E825B3A6-BE8C-47A9-A15B-A9465B4E8266}&quot; pptId=&quot;265&quot;/&gt;&#10;    &lt;slide id=&quot;{7744FAEC-22ED-450F-AA98-2C09F19148EA}&quot; pptId=&quot;662&quot;/&gt;&#10;    &lt;slide id=&quot;{5BAFFED0-2AA8-4DD9-9CFD-CCE601990833}&quot; pptId=&quot;256&quot;/&gt;&#10;    &lt;slide id=&quot;{31914278-2C7C-4BD9-A46D-E53DAF32414C}&quot; pptId=&quot;278&quot;/&gt;&#10;    &lt;slide id=&quot;{CEE9F081-B828-482C-8081-95FD17AD46C2}&quot; pptId=&quot;663&quot;/&gt;&#10;    &lt;slide id=&quot;{FEB89F6E-F665-4DA0-B42E-6354B888854E}&quot; pptId=&quot;266&quot;/&gt;&#10;    &lt;slide id=&quot;{E7B526C3-A5BA-4CA5-83EC-97720B4B8C15}&quot; pptId=&quot;257&quot;/&gt;&#10;    &lt;slide id=&quot;{D760AD6F-9011-40C2-A360-4FAC8ACB23BF}&quot; pptId=&quot;665&quot;/&gt;&#10;    &lt;slide id=&quot;{BBE0333D-E3BE-47C9-B1FF-5DCD2C245067}&quot; pptId=&quot;281&quot;/&gt;&#10;  &lt;/slides&gt;&#10;&#10;  &lt;narration&gt;&#10;    &lt;audioTracks&gt;&#10;      &lt;audioTrack muted=&quot;false&quot; name=&quot;Philippians 2_1-4 Edited Audio&quot; resource=&quot;b1c83c31&quot; slideId=&quot;{F5205474-6124-4996-887E-14C7A1535EBB}&quot; startTime=&quot;0&quot; stepIndex=&quot;0&quot; volume=&quot;1&quot;&gt;&#10;        &lt;audio channels=&quot;2&quot; format=&quot;fltp&quot; sampleRate=&quot;48000&quot;/&gt;&#10;      &lt;/audioTrack&gt;&#10;    &lt;/audioTracks&gt;&#10;    &lt;videoTracks/&gt;&#10;  &lt;/narration&gt;&#10;&#10;&lt;/presentation2&gt;&#10;"/>
  <p:tag name="ISPRING_ULTRA_SCORM_COURCE_TITLE" val="Philippians 2_1-4 Unity and Humility"/>
  <p:tag name="ISPRING_OUTPUT_FOLDER" val="[[&quot;\uFFFD\/\bP{52F60523-431F-4090-BD6D-7A152C603D33}&quot;,&quot;C:\\Users\\dlbri\\OneDrive\\Documents\\DanHome\\AIC Pastoring\\Messages\\Philippians\\Chapter 2\\AV&quot;]]"/>
  <p:tag name="ISPRING_PRESENTATION_TITLE" val="Philippians 2_1-4 Unity and Humility"/>
  <p:tag name="ISPRING_SCORM_ENDPOINT" val="&lt;endpoint&gt;&lt;enable&gt;0&lt;/enable&gt;&lt;lrs&gt;https://&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4.800"/>
  <p:tag name="TIMING" val="|4.282|10.216"/>
  <p:tag name="ISPRING_SLIDE_ID_2" val="{7D8D5391-3492-44EF-A4B2-74A68F9B6C9E}"/>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0.815"/>
  <p:tag name="TIMING" val="|0.15|9.722|9.048|6.48|3.645|1.029|13.295|19.223"/>
  <p:tag name="ISPRING_SLIDE_ID_2" val="{4EF9B898-AB0F-40BF-9C08-8A457A71E283}"/>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9.728"/>
  <p:tag name="TIMING" val="|13.332|1.866|4.609|3.846|15.57|4.312|12.932|8.591"/>
  <p:tag name="ISPRING_SLIDE_ID_2" val="{1141C63A-0259-440A-B370-164669D963EA}"/>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5.040"/>
  <p:tag name="TIMING" val="|43.53"/>
  <p:tag name="ISPRING_SLIDE_ID_2" val="{7AEEE4D8-35C3-4689-A907-88DC13DEBE90}"/>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1.962"/>
  <p:tag name="TIMING" val="|1.899|20.661|7.768|5.329|5.816"/>
  <p:tag name="ISPRING_SLIDE_ID_2" val="{0074175E-81CA-4E4A-A64A-DB9004869C1A}"/>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45.802"/>
  <p:tag name="TIMING" val="|10.523|121.997"/>
  <p:tag name="ISPRING_SLIDE_ID_2" val="{F7C2B074-9DFB-41EA-8162-BBD8F936B3A4}"/>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7.876"/>
  <p:tag name="ISPRING_SLIDE_ID_2" val="{C5448BDB-EDE0-4D9D-8D93-3D41422C6BFA}"/>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58.408"/>
  <p:tag name="TIMING" val="|56.175|7.481|29.783|47.397"/>
  <p:tag name="ISPRING_SLIDE_ID_2" val="{BD49816E-C5DF-438C-BF21-07752BC20738}"/>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3.831"/>
  <p:tag name="TIMING" val="|0.998|5.942|24.45"/>
  <p:tag name="ISPRING_SLIDE_ID_2" val="{2C08BB99-D59B-4493-B455-B9BD4F0D4766}"/>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0.415"/>
  <p:tag name="TIMING" val="|6.529|7.504"/>
  <p:tag name="ISPRING_SLIDE_ID_2" val="{CC360E84-017D-4899-AFFC-1D31C2DCB727}"/>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6.373"/>
  <p:tag name="ISPRING_SLIDE_ID_2" val="{F5205474-6124-4996-887E-14C7A1535EBB}"/>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6.860"/>
  <p:tag name="TIMING" val="|0.976|2.724|11.794"/>
  <p:tag name="ISPRING_SLIDE_ID_2" val="{F9F0F32B-7F4F-485E-921E-C542F63AD37E}"/>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9.156"/>
  <p:tag name="TIMING" val="|0.738|3.472"/>
  <p:tag name="ISPRING_SLIDE_ID_2" val="{E825B3A6-BE8C-47A9-A15B-A9465B4E8266}"/>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8.119"/>
  <p:tag name="TIMING" val="|68.043"/>
  <p:tag name="ISPRING_SLIDE_ID_2" val="{7744FAEC-22ED-450F-AA98-2C09F19148EA}"/>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9.134"/>
  <p:tag name="ISPRING_SLIDE_ID_2" val="{5BAFFED0-2AA8-4DD9-9CFD-CCE601990833}"/>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8.068"/>
  <p:tag name="TIMING" val="|24.719|14.596|27.466|12.201"/>
  <p:tag name="ISPRING_SLIDE_ID_2" val="{31914278-2C7C-4BD9-A46D-E53DAF32414C}"/>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2.914"/>
  <p:tag name="TIMING" val="|3.295|2.871"/>
  <p:tag name="ISPRING_SLIDE_ID_2" val="{CEE9F081-B828-482C-8081-95FD17AD46C2}"/>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6.651"/>
  <p:tag name="TIMING" val="|1.763|13.34|9.53|3.686|25.535"/>
  <p:tag name="ISPRING_SLIDE_ID_2" val="{FEB89F6E-F665-4DA0-B42E-6354B888854E}"/>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29.349"/>
  <p:tag name="TIMING" val="|4.535|25.113|10.866|24.778"/>
  <p:tag name="ISPRING_SLIDE_ID_2" val="{E7B526C3-A5BA-4CA5-83EC-97720B4B8C15}"/>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1.960"/>
  <p:tag name="TIMING" val="|1.405|3.041|8.335|3.512|19.44|8.185|8.401|11.037"/>
  <p:tag name="ISPRING_SLIDE_ID_2" val="{D760AD6F-9011-40C2-A360-4FAC8ACB23BF}"/>
</p:tagLst>
</file>

<file path=ppt/tags/tag2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7.633"/>
  <p:tag name="ISPRING_SLIDE_ID_2" val="{BBE0333D-E3BE-47C9-B1FF-5DCD2C245067}"/>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4.908"/>
  <p:tag name="TIMING" val="|0.859|25.026|17.42|16.264|8.791"/>
  <p:tag name="ISPRING_SLIDE_ID_2" val="{11B54483-5E9C-49A4-AB20-EA42651717D1}"/>
</p:tagLst>
</file>

<file path=ppt/tags/tag3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E255A92B-083D-4A10-B53E-BAEA6FF4426A}:300"/>
  <p:tag name="GENSWF_ADVANCE_TIME" val="64.676"/>
  <p:tag name="ISPRING_SLIDE_ID_2" val="{3A9577B4-1384-4638-B631-2644947F12E9}"/>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1.107"/>
  <p:tag name="TIMING" val="|15.27"/>
  <p:tag name="ISPRING_SLIDE_ID_2" val="{ED7F5465-11BC-4E95-A290-D9563C83EEB7}"/>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9.554"/>
  <p:tag name="ISPRING_SLIDE_ID_2" val="{893FC959-8696-4DEC-B650-185ADFB94EAD}"/>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11.178"/>
  <p:tag name="TIMING" val="|2.7|8.93|8.672|6.107|3.097|16.422|8.256|5.463|35.828"/>
  <p:tag name="ISPRING_SLIDE_ID_2" val="{C7C05A4C-083A-4AA8-A25A-ACC9DF26537A}"/>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8.972"/>
  <p:tag name="ISPRING_SLIDE_ID_2" val="{85D4053A-687F-4AED-A0DE-C301FE489C78}"/>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9.866"/>
  <p:tag name="TIMING" val="|18.537|4.829"/>
  <p:tag name="ISPRING_SLIDE_ID_2" val="{93AD1448-835A-4AAD-A3F8-BDC5D1F3A3DD}"/>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8.702"/>
  <p:tag name="TIMING" val="|3.936|18.203"/>
  <p:tag name="ISPRING_SLIDE_ID_2" val="{D0EB95AB-6327-4468-8CF8-971951C3B0D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4706</TotalTime>
  <Words>4318</Words>
  <Application>Microsoft Macintosh PowerPoint</Application>
  <PresentationFormat>Widescreen</PresentationFormat>
  <Paragraphs>374</Paragraphs>
  <Slides>30</Slides>
  <Notes>30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Arial</vt:lpstr>
      <vt:lpstr>Bookman Old Style</vt:lpstr>
      <vt:lpstr>Calibri</vt:lpstr>
      <vt:lpstr>Ink Free</vt:lpstr>
      <vt:lpstr>Papyrus</vt:lpstr>
      <vt:lpstr>Times New Roman</vt:lpstr>
      <vt:lpstr>Wingdings</vt:lpstr>
      <vt:lpstr>Office Theme</vt:lpstr>
      <vt:lpstr>1_Office Theme</vt:lpstr>
      <vt:lpstr>Orbit</vt:lpstr>
      <vt:lpstr>PowerPoint Presentation</vt:lpstr>
      <vt:lpstr>Me? Really?</vt:lpstr>
      <vt:lpstr>Ultimately, this happened</vt:lpstr>
      <vt:lpstr>PowerPoint Presentation</vt:lpstr>
      <vt:lpstr>7 points</vt:lpstr>
      <vt:lpstr>Philippians 2:1-4</vt:lpstr>
      <vt:lpstr>PowerPoint Presentation</vt:lpstr>
      <vt:lpstr>PowerPoint Presentation</vt:lpstr>
      <vt:lpstr>Philippians 2:1-2</vt:lpstr>
      <vt:lpstr>Philippians 2:1-2</vt:lpstr>
      <vt:lpstr>Philippians 2:1-2</vt:lpstr>
      <vt:lpstr>1 Corinthians 12:4-7</vt:lpstr>
      <vt:lpstr>Is God With Us?</vt:lpstr>
      <vt:lpstr>We are NEVER alone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checkpoints</vt:lpstr>
      <vt:lpstr>PowerPoint Presentation</vt:lpstr>
      <vt:lpstr>PowerPoint Presentation</vt:lpstr>
      <vt:lpstr>NT Preaching link at BibleStudyDownloads.org</vt:lpstr>
    </vt:vector>
  </TitlesOfParts>
  <Company>Martin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Philippians 2_1-4 Unity and Humility</dc:title>
  <dc:creator>David Martin</dc:creator>
  <cp:lastModifiedBy>Rick Griffith</cp:lastModifiedBy>
  <cp:revision>33</cp:revision>
  <cp:lastPrinted>2023-03-10T13:07:35Z</cp:lastPrinted>
  <dcterms:created xsi:type="dcterms:W3CDTF">2011-09-26T16:22:56Z</dcterms:created>
  <dcterms:modified xsi:type="dcterms:W3CDTF">2023-03-18T09:35:09Z</dcterms:modified>
</cp:coreProperties>
</file>